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3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0" autoAdjust="0"/>
    <p:restoredTop sz="86385" autoAdjust="0"/>
  </p:normalViewPr>
  <p:slideViewPr>
    <p:cSldViewPr>
      <p:cViewPr varScale="1">
        <p:scale>
          <a:sx n="98" d="100"/>
          <a:sy n="98" d="100"/>
        </p:scale>
        <p:origin x="96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3d1" qsCatId="3D" csTypeId="urn:microsoft.com/office/officeart/2005/8/colors/accent1_2" csCatId="accent1" phldr="1"/>
      <dgm:spPr/>
    </dgm:pt>
    <dgm:pt modelId="{96C57C87-EB3B-4EC2-9A41-07DDB6E1CD5F}">
      <dgm:prSet phldrT="[Text]"/>
      <dgm:spPr/>
      <dgm:t>
        <a:bodyPr/>
        <a:lstStyle/>
        <a:p>
          <a:r>
            <a:rPr lang="en-US" b="1" smtClean="0">
              <a:effectLst/>
            </a:rPr>
            <a:t>High-level timing goals</a:t>
          </a:r>
          <a:endParaRPr lang="en-US" b="1" dirty="0">
            <a:effectLst/>
          </a:endParaRPr>
        </a:p>
      </dgm:t>
    </dgm:pt>
    <dgm:pt modelId="{5D1DC240-AF47-483E-BDD5-25D164AF9AD2}" type="parTrans" cxnId="{925307BB-5B35-431F-9DA1-13475E6C4B77}">
      <dgm:prSet/>
      <dgm:spPr/>
      <dgm:t>
        <a:bodyPr/>
        <a:lstStyle/>
        <a:p>
          <a:endParaRPr lang="en-AU"/>
        </a:p>
      </dgm:t>
    </dgm:pt>
    <dgm:pt modelId="{22F632CD-20B4-4C6C-851D-A0DA6FD61C5D}" type="sibTrans" cxnId="{925307BB-5B35-431F-9DA1-13475E6C4B77}">
      <dgm:prSet/>
      <dgm:spPr/>
      <dgm:t>
        <a:bodyPr/>
        <a:lstStyle/>
        <a:p>
          <a:endParaRPr lang="en-AU"/>
        </a:p>
      </dgm:t>
    </dgm:pt>
    <dgm:pt modelId="{47E7A2FA-4BD5-4DEC-9F96-BCA4BBA47DCF}">
      <dgm:prSet phldrT="[Text]"/>
      <dgm:spPr/>
      <dgm:t>
        <a:bodyPr/>
        <a:lstStyle/>
        <a:p>
          <a:r>
            <a:rPr lang="en-US" b="1" dirty="0" smtClean="0">
              <a:effectLst/>
            </a:rPr>
            <a:t>Relationship to other projects</a:t>
          </a:r>
          <a:endParaRPr lang="en-US" b="1" dirty="0">
            <a:effectLst/>
          </a:endParaRPr>
        </a:p>
      </dgm:t>
    </dgm:pt>
    <dgm:pt modelId="{8B3FB3DE-869F-44EA-939A-EB85E6D38D01}" type="parTrans" cxnId="{34AAA809-0B3A-4EEC-AF99-BC937D6DC898}">
      <dgm:prSet/>
      <dgm:spPr/>
      <dgm:t>
        <a:bodyPr/>
        <a:lstStyle/>
        <a:p>
          <a:endParaRPr lang="en-AU"/>
        </a:p>
      </dgm:t>
    </dgm:pt>
    <dgm:pt modelId="{996E13EC-AFA1-4AAC-A0C4-087C617FF2D9}" type="sibTrans" cxnId="{34AAA809-0B3A-4EEC-AF99-BC937D6DC898}">
      <dgm:prSet/>
      <dgm:spPr/>
      <dgm:t>
        <a:bodyPr/>
        <a:lstStyle/>
        <a:p>
          <a:endParaRPr lang="en-AU"/>
        </a:p>
      </dgm:t>
    </dgm:pt>
    <dgm:pt modelId="{A12E24BB-B2D1-46CB-A03A-16612625C6D9}">
      <dgm:prSet phldrT="[Text]"/>
      <dgm:spPr/>
      <dgm:t>
        <a:bodyPr/>
        <a:lstStyle/>
        <a:p>
          <a:r>
            <a:rPr lang="en-US" b="1" smtClean="0">
              <a:effectLst/>
            </a:rPr>
            <a:t>Ultimate goal of project</a:t>
          </a:r>
          <a:endParaRPr lang="en-US" b="1" dirty="0">
            <a:effectLst/>
          </a:endParaRPr>
        </a:p>
      </dgm:t>
    </dgm:pt>
    <dgm:pt modelId="{7B556FFC-7709-44C1-B4BC-586D0EBBD1C9}" type="parTrans" cxnId="{94D561A6-8F1D-4D66-A563-4B89F9A5BBB1}">
      <dgm:prSet/>
      <dgm:spPr/>
      <dgm:t>
        <a:bodyPr/>
        <a:lstStyle/>
        <a:p>
          <a:endParaRPr lang="en-AU"/>
        </a:p>
      </dgm:t>
    </dgm:pt>
    <dgm:pt modelId="{9A6810F2-A473-4C4E-91CC-7ED8BF0F5902}" type="sibTrans" cxnId="{94D561A6-8F1D-4D66-A563-4B89F9A5BBB1}">
      <dgm:prSet/>
      <dgm:spPr/>
      <dgm:t>
        <a:bodyPr/>
        <a:lstStyle/>
        <a:p>
          <a:endParaRPr lang="en-AU"/>
        </a:p>
      </dgm:t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/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  <dgm:t>
        <a:bodyPr/>
        <a:lstStyle/>
        <a:p>
          <a:endParaRPr lang="en-GB"/>
        </a:p>
      </dgm:t>
    </dgm:pt>
    <dgm:pt modelId="{4E4985B2-F539-4398-BF21-04A323AFCDC1}" type="sibTrans" cxnId="{F47A6802-6338-4F7D-B176-F2AB659E7DAF}">
      <dgm:prSet/>
      <dgm:spPr/>
      <dgm:t>
        <a:bodyPr/>
        <a:lstStyle/>
        <a:p>
          <a:endParaRPr lang="en-GB"/>
        </a:p>
      </dgm:t>
    </dgm:pt>
    <dgm:pt modelId="{17B5C78D-FDE8-4E2E-A34B-9678666B92AA}">
      <dgm:prSet phldrT="[Text]"/>
      <dgm:spPr/>
      <dgm:t>
        <a:bodyPr/>
        <a:lstStyle/>
        <a:p>
          <a:r>
            <a:rPr lang="en-US" dirty="0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  <dgm:t>
        <a:bodyPr/>
        <a:lstStyle/>
        <a:p>
          <a:endParaRPr lang="en-GB"/>
        </a:p>
      </dgm:t>
    </dgm:pt>
    <dgm:pt modelId="{7EC28E33-DD03-4323-83E6-285A61FF7C69}" type="sibTrans" cxnId="{2827A1A1-2350-4419-ACDE-A2D72B2384F2}">
      <dgm:prSet/>
      <dgm:spPr/>
      <dgm:t>
        <a:bodyPr/>
        <a:lstStyle/>
        <a:p>
          <a:endParaRPr lang="en-GB"/>
        </a:p>
      </dgm:t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  <dgm:t>
        <a:bodyPr/>
        <a:lstStyle/>
        <a:p>
          <a:endParaRPr lang="en-GB"/>
        </a:p>
      </dgm:t>
    </dgm:pt>
    <dgm:pt modelId="{ECA96E21-C78E-4A57-BAA9-42DFC345ABC7}" type="sibTrans" cxnId="{72A81718-9579-43BB-985E-EEC7A2636048}">
      <dgm:prSet/>
      <dgm:spPr/>
      <dgm:t>
        <a:bodyPr/>
        <a:lstStyle/>
        <a:p>
          <a:endParaRPr lang="en-GB"/>
        </a:p>
      </dgm:t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  <dgm:t>
        <a:bodyPr/>
        <a:lstStyle/>
        <a:p>
          <a:endParaRPr lang="en-GB"/>
        </a:p>
      </dgm:t>
    </dgm:pt>
    <dgm:pt modelId="{3640DC5C-28EE-46A6-8382-866BC9DE4B30}" type="sibTrans" cxnId="{41AF2285-2452-4AAE-810E-6601D05BF411}">
      <dgm:prSet/>
      <dgm:spPr/>
      <dgm:t>
        <a:bodyPr/>
        <a:lstStyle/>
        <a:p>
          <a:endParaRPr lang="en-GB"/>
        </a:p>
      </dgm:t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  <dgm:t>
        <a:bodyPr/>
        <a:lstStyle/>
        <a:p>
          <a:endParaRPr lang="en-GB"/>
        </a:p>
      </dgm:t>
    </dgm:pt>
    <dgm:pt modelId="{AFA58864-93D6-4537-AC34-04ABB6A95A0C}" type="sibTrans" cxnId="{4106D5C9-1A68-4CBC-A9FE-CE975D636AC9}">
      <dgm:prSet/>
      <dgm:spPr/>
      <dgm:t>
        <a:bodyPr/>
        <a:lstStyle/>
        <a:p>
          <a:endParaRPr lang="en-GB"/>
        </a:p>
      </dgm:t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  <dgm:t>
        <a:bodyPr/>
        <a:lstStyle/>
        <a:p>
          <a:endParaRPr lang="en-GB"/>
        </a:p>
      </dgm:t>
    </dgm:pt>
    <dgm:pt modelId="{07199E6E-7066-4EBD-8D1F-949AA4432F8F}" type="sibTrans" cxnId="{D674848C-6E1C-43B9-B7F7-D6CE7F048CFC}">
      <dgm:prSet/>
      <dgm:spPr/>
      <dgm:t>
        <a:bodyPr/>
        <a:lstStyle/>
        <a:p>
          <a:endParaRPr lang="en-GB"/>
        </a:p>
      </dgm:t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  <dgm:t>
        <a:bodyPr/>
        <a:lstStyle/>
        <a:p>
          <a:endParaRPr lang="en-GB"/>
        </a:p>
      </dgm:t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  <dgm:t>
        <a:bodyPr/>
        <a:lstStyle/>
        <a:p>
          <a:endParaRPr lang="en-GB"/>
        </a:p>
      </dgm:t>
    </dgm:pt>
    <dgm:pt modelId="{93677306-6E5D-4041-87CC-6F37D6858C82}" type="pres">
      <dgm:prSet presAssocID="{E12B7344-A2AB-43E9-89E5-DF89600D168C}" presName="vertFlow" presStyleCnt="0"/>
      <dgm:spPr/>
      <dgm:t>
        <a:bodyPr/>
        <a:lstStyle/>
        <a:p>
          <a:endParaRPr lang="en-GB"/>
        </a:p>
      </dgm:t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  <dgm:t>
        <a:bodyPr/>
        <a:lstStyle/>
        <a:p>
          <a:endParaRPr lang="en-GB"/>
        </a:p>
      </dgm:t>
    </dgm:pt>
    <dgm:pt modelId="{3722EEA9-20D9-4A84-AA2B-614167C098B8}" type="pres">
      <dgm:prSet presAssocID="{919DE07D-47AC-40B8-A377-4242969BD3A0}" presName="vertFlow" presStyleCnt="0"/>
      <dgm:spPr/>
      <dgm:t>
        <a:bodyPr/>
        <a:lstStyle/>
        <a:p>
          <a:endParaRPr lang="en-GB"/>
        </a:p>
      </dgm:t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  <dgm:t>
        <a:bodyPr/>
        <a:lstStyle/>
        <a:p>
          <a:endParaRPr lang="en-GB"/>
        </a:p>
      </dgm:t>
    </dgm:pt>
    <dgm:pt modelId="{C6545898-D05F-44EF-8128-C518A2B53EEF}" type="sibTrans" cxnId="{3A6FDD47-935B-4F30-8BFF-2012FA92E829}">
      <dgm:prSet/>
      <dgm:spPr/>
      <dgm:t>
        <a:bodyPr/>
        <a:lstStyle/>
        <a:p>
          <a:endParaRPr lang="en-GB"/>
        </a:p>
      </dgm:t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  <dgm:t>
        <a:bodyPr/>
        <a:lstStyle/>
        <a:p>
          <a:endParaRPr lang="en-GB"/>
        </a:p>
      </dgm:t>
    </dgm:pt>
    <dgm:pt modelId="{4F5884F6-14BA-448E-A862-399F2D69B056}" type="sibTrans" cxnId="{53045CAD-49DF-4EFA-847F-96E8E5372C0D}">
      <dgm:prSet/>
      <dgm:spPr/>
      <dgm:t>
        <a:bodyPr/>
        <a:lstStyle/>
        <a:p>
          <a:endParaRPr lang="en-GB"/>
        </a:p>
      </dgm:t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  <dgm:t>
        <a:bodyPr/>
        <a:lstStyle/>
        <a:p>
          <a:endParaRPr lang="en-GB"/>
        </a:p>
      </dgm:t>
    </dgm:pt>
    <dgm:pt modelId="{849994F8-407E-4E8F-8CB3-F1A24C9B7E89}" type="sibTrans" cxnId="{1FBBF334-6AED-4E6E-91F0-C25E4F2DE173}">
      <dgm:prSet/>
      <dgm:spPr/>
      <dgm:t>
        <a:bodyPr/>
        <a:lstStyle/>
        <a:p>
          <a:endParaRPr lang="en-GB"/>
        </a:p>
      </dgm:t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  <dgm:t>
        <a:bodyPr/>
        <a:lstStyle/>
        <a:p>
          <a:endParaRPr lang="en-GB"/>
        </a:p>
      </dgm:t>
    </dgm:pt>
    <dgm:pt modelId="{B458CE11-1C90-49AD-B398-6BA7E5BEDA4C}" type="sibTrans" cxnId="{CE91270E-1886-4821-AC83-400C7D163024}">
      <dgm:prSet/>
      <dgm:spPr/>
      <dgm:t>
        <a:bodyPr/>
        <a:lstStyle/>
        <a:p>
          <a:endParaRPr lang="en-GB"/>
        </a:p>
      </dgm:t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  <dgm:t>
        <a:bodyPr/>
        <a:lstStyle/>
        <a:p>
          <a:endParaRPr lang="en-GB"/>
        </a:p>
      </dgm:t>
    </dgm:pt>
    <dgm:pt modelId="{0801CCD6-C5CE-41EE-8860-2E6CA3AABEF0}" type="sibTrans" cxnId="{C692DDB1-2140-4629-908F-6F3807705C4D}">
      <dgm:prSet/>
      <dgm:spPr/>
      <dgm:t>
        <a:bodyPr/>
        <a:lstStyle/>
        <a:p>
          <a:endParaRPr lang="en-GB"/>
        </a:p>
      </dgm:t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  <dgm:t>
        <a:bodyPr/>
        <a:lstStyle/>
        <a:p>
          <a:endParaRPr lang="en-GB"/>
        </a:p>
      </dgm:t>
    </dgm:pt>
    <dgm:pt modelId="{F307EF7C-E228-4E2D-AEA4-417AA1421849}" type="sibTrans" cxnId="{A1FC8E57-95A8-4493-A8FC-8FED558162E1}">
      <dgm:prSet/>
      <dgm:spPr/>
      <dgm:t>
        <a:bodyPr/>
        <a:lstStyle/>
        <a:p>
          <a:endParaRPr lang="en-GB"/>
        </a:p>
      </dgm:t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  <dgm:t>
        <a:bodyPr/>
        <a:lstStyle/>
        <a:p>
          <a:endParaRPr lang="en-GB"/>
        </a:p>
      </dgm:t>
    </dgm:pt>
    <dgm:pt modelId="{07E0336E-255C-40F4-8FF6-6B6337F050C7}" type="sibTrans" cxnId="{A192E070-497C-4FCB-851E-20C2E1872DE5}">
      <dgm:prSet/>
      <dgm:spPr/>
      <dgm:t>
        <a:bodyPr/>
        <a:lstStyle/>
        <a:p>
          <a:endParaRPr lang="en-GB"/>
        </a:p>
      </dgm:t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  <dgm:t>
        <a:bodyPr/>
        <a:lstStyle/>
        <a:p>
          <a:endParaRPr lang="en-GB"/>
        </a:p>
      </dgm:t>
    </dgm:pt>
    <dgm:pt modelId="{766A9246-AE45-42B8-A147-5B8849012354}" type="sibTrans" cxnId="{573B005B-3713-411C-8DDC-F3B5C099D48D}">
      <dgm:prSet/>
      <dgm:spPr/>
      <dgm:t>
        <a:bodyPr/>
        <a:lstStyle/>
        <a:p>
          <a:endParaRPr lang="en-GB"/>
        </a:p>
      </dgm:t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  <dgm:t>
        <a:bodyPr/>
        <a:lstStyle/>
        <a:p>
          <a:endParaRPr lang="en-GB"/>
        </a:p>
      </dgm:t>
    </dgm:pt>
    <dgm:pt modelId="{48A723F8-ECF3-4B6A-915C-88E56330FE9F}" type="sibTrans" cxnId="{E6A0F35E-AAAE-4A91-BDD7-7B48552C4C80}">
      <dgm:prSet/>
      <dgm:spPr/>
      <dgm:t>
        <a:bodyPr/>
        <a:lstStyle/>
        <a:p>
          <a:endParaRPr lang="en-GB"/>
        </a:p>
      </dgm:t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  <dgm:t>
        <a:bodyPr/>
        <a:lstStyle/>
        <a:p>
          <a:endParaRPr lang="en-GB"/>
        </a:p>
      </dgm:t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  <dgm:t>
        <a:bodyPr/>
        <a:lstStyle/>
        <a:p>
          <a:endParaRPr lang="en-GB"/>
        </a:p>
      </dgm:t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  <dgm:t>
        <a:bodyPr/>
        <a:lstStyle/>
        <a:p>
          <a:endParaRPr lang="en-GB"/>
        </a:p>
      </dgm:t>
    </dgm:pt>
    <dgm:pt modelId="{23F874D7-16C5-4EEA-8E16-79C735B4E4E1}" type="pres">
      <dgm:prSet presAssocID="{A54CFAA4-E94C-4DA4-96FB-B0BDE19FFBE8}" presName="composite" presStyleCnt="0"/>
      <dgm:spPr/>
      <dgm:t>
        <a:bodyPr/>
        <a:lstStyle/>
        <a:p>
          <a:endParaRPr lang="en-GB"/>
        </a:p>
      </dgm:t>
    </dgm:pt>
    <dgm:pt modelId="{0CC77CC7-06E1-4509-BCB8-967BBC24F776}" type="pres">
      <dgm:prSet presAssocID="{A54CFAA4-E94C-4DA4-96FB-B0BDE19FFBE8}" presName="imgShp" presStyleLbl="fgImgPlace1" presStyleIdx="1" presStyleCnt="3"/>
      <dgm:spPr/>
      <dgm:t>
        <a:bodyPr/>
        <a:lstStyle/>
        <a:p>
          <a:endParaRPr lang="en-GB"/>
        </a:p>
      </dgm:t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  <dgm:t>
        <a:bodyPr/>
        <a:lstStyle/>
        <a:p>
          <a:endParaRPr lang="en-GB"/>
        </a:p>
      </dgm:t>
    </dgm:pt>
    <dgm:pt modelId="{984A7B51-DDBE-4C29-96C8-8388E747FBEA}" type="pres">
      <dgm:prSet presAssocID="{5ED80EEF-4FA3-44B9-8108-A3D73BAB84B4}" presName="composite" presStyleCnt="0"/>
      <dgm:spPr/>
      <dgm:t>
        <a:bodyPr/>
        <a:lstStyle/>
        <a:p>
          <a:endParaRPr lang="en-GB"/>
        </a:p>
      </dgm:t>
    </dgm:pt>
    <dgm:pt modelId="{742821AC-200B-48B9-BDC3-259AF356565E}" type="pres">
      <dgm:prSet presAssocID="{5ED80EEF-4FA3-44B9-8108-A3D73BAB84B4}" presName="imgShp" presStyleLbl="fgImgPlace1" presStyleIdx="2" presStyleCnt="3"/>
      <dgm:spPr/>
      <dgm:t>
        <a:bodyPr/>
        <a:lstStyle/>
        <a:p>
          <a:endParaRPr lang="en-GB"/>
        </a:p>
      </dgm:t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  <dgm:t>
        <a:bodyPr/>
        <a:lstStyle/>
        <a:p>
          <a:endParaRPr lang="en-GB"/>
        </a:p>
      </dgm:t>
    </dgm:pt>
    <dgm:pt modelId="{30DF64B1-5FC8-4522-ABEB-EABA9D56C917}" type="sibTrans" cxnId="{A0C8A536-103F-4F2E-84B8-C587F2BAF06E}">
      <dgm:prSet/>
      <dgm:spPr/>
      <dgm:t>
        <a:bodyPr/>
        <a:lstStyle/>
        <a:p>
          <a:endParaRPr lang="en-GB"/>
        </a:p>
      </dgm:t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  <dgm:t>
        <a:bodyPr/>
        <a:lstStyle/>
        <a:p>
          <a:endParaRPr lang="en-GB"/>
        </a:p>
      </dgm:t>
    </dgm:pt>
    <dgm:pt modelId="{E4F6CF89-A923-4697-B1FA-32C88B667337}" type="sibTrans" cxnId="{E8F41794-3EE8-4B91-BF21-817205914EB7}">
      <dgm:prSet/>
      <dgm:spPr/>
      <dgm:t>
        <a:bodyPr/>
        <a:lstStyle/>
        <a:p>
          <a:endParaRPr lang="en-GB"/>
        </a:p>
      </dgm:t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/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dirty="0" smtClean="0">
              <a:effectLst/>
            </a:rPr>
            <a:t>High-level overview of progress against schedule</a:t>
          </a:r>
          <a:endParaRPr lang="en-US" dirty="0">
            <a:effectLst/>
          </a:endParaRPr>
        </a:p>
      </dgm:t>
    </dgm:pt>
    <dgm:pt modelId="{4C11BEBE-4027-491B-B411-2E498F3B6493}" type="parTrans" cxnId="{0ACBD365-0530-4064-9592-4150AB188C75}">
      <dgm:prSet/>
      <dgm:spPr/>
      <dgm:t>
        <a:bodyPr/>
        <a:lstStyle/>
        <a:p>
          <a:endParaRPr lang="en-AU"/>
        </a:p>
      </dgm:t>
    </dgm:pt>
    <dgm:pt modelId="{DFD0E1BF-7295-45EB-BBCF-657CDA36B22A}" type="sibTrans" cxnId="{0ACBD365-0530-4064-9592-4150AB188C75}">
      <dgm:prSet/>
      <dgm:spPr/>
      <dgm:t>
        <a:bodyPr/>
        <a:lstStyle/>
        <a:p>
          <a:endParaRPr lang="en-AU"/>
        </a:p>
      </dgm:t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/>
            </a:rPr>
            <a:t>Unexpected delays or issues</a:t>
          </a:r>
          <a:endParaRPr lang="en-US" dirty="0">
            <a:effectLst/>
          </a:endParaRPr>
        </a:p>
      </dgm:t>
    </dgm:pt>
    <dgm:pt modelId="{19888EAE-9658-4035-AAF2-C75DD46A3622}" type="parTrans" cxnId="{213F425D-E223-43A4-89B2-21D1DB92413A}">
      <dgm:prSet/>
      <dgm:spPr/>
      <dgm:t>
        <a:bodyPr/>
        <a:lstStyle/>
        <a:p>
          <a:endParaRPr lang="en-AU"/>
        </a:p>
      </dgm:t>
    </dgm:pt>
    <dgm:pt modelId="{BC007C04-FC3C-4F79-AFF5-4A79E54395DE}" type="sibTrans" cxnId="{213F425D-E223-43A4-89B2-21D1DB92413A}">
      <dgm:prSet/>
      <dgm:spPr/>
      <dgm:t>
        <a:bodyPr/>
        <a:lstStyle/>
        <a:p>
          <a:endParaRPr lang="en-AU"/>
        </a:p>
      </dgm:t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/>
            </a:rPr>
            <a:t>On-track in what areas</a:t>
          </a:r>
          <a:endParaRPr lang="en-US" dirty="0">
            <a:effectLst/>
          </a:endParaRPr>
        </a:p>
      </dgm:t>
    </dgm:pt>
    <dgm:pt modelId="{71EA689F-98A0-4CBC-AD5F-6B3A5D4FCA31}" type="parTrans" cxnId="{C9E9B6FE-8485-4722-976D-362C9224D0E4}">
      <dgm:prSet/>
      <dgm:spPr/>
      <dgm:t>
        <a:bodyPr/>
        <a:lstStyle/>
        <a:p>
          <a:endParaRPr lang="en-AU"/>
        </a:p>
      </dgm:t>
    </dgm:pt>
    <dgm:pt modelId="{E2AF840B-0720-4C8B-8AD6-AA70F3A6F6AB}" type="sibTrans" cxnId="{C9E9B6FE-8485-4722-976D-362C9224D0E4}">
      <dgm:prSet/>
      <dgm:spPr/>
      <dgm:t>
        <a:bodyPr/>
        <a:lstStyle/>
        <a:p>
          <a:endParaRPr lang="en-AU"/>
        </a:p>
      </dgm:t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/>
            </a:rPr>
            <a:t>Behind in what areas</a:t>
          </a:r>
          <a:endParaRPr lang="en-US" dirty="0">
            <a:effectLst/>
          </a:endParaRPr>
        </a:p>
      </dgm:t>
    </dgm:pt>
    <dgm:pt modelId="{477BFD29-2A15-46E4-845A-586780B153A0}" type="parTrans" cxnId="{39B7C54C-1E7D-4F51-90B1-FF384E1C7A32}">
      <dgm:prSet/>
      <dgm:spPr/>
      <dgm:t>
        <a:bodyPr/>
        <a:lstStyle/>
        <a:p>
          <a:endParaRPr lang="en-AU"/>
        </a:p>
      </dgm:t>
    </dgm:pt>
    <dgm:pt modelId="{ED92BEB7-739E-4C82-86FA-BC4B54219274}" type="sibTrans" cxnId="{39B7C54C-1E7D-4F51-90B1-FF384E1C7A32}">
      <dgm:prSet/>
      <dgm:spPr/>
      <dgm:t>
        <a:bodyPr/>
        <a:lstStyle/>
        <a:p>
          <a:endParaRPr lang="en-AU"/>
        </a:p>
      </dgm:t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/>
            </a:rPr>
            <a:t>Ahead in what areas</a:t>
          </a:r>
          <a:endParaRPr lang="en-US" dirty="0">
            <a:effectLst/>
          </a:endParaRPr>
        </a:p>
      </dgm:t>
    </dgm:pt>
    <dgm:pt modelId="{74AB7BB5-DD46-4F04-BE07-D61042EFFA3B}" type="parTrans" cxnId="{BE2AD81E-6E77-4A66-A8CA-4B3974D7D4E1}">
      <dgm:prSet/>
      <dgm:spPr/>
      <dgm:t>
        <a:bodyPr/>
        <a:lstStyle/>
        <a:p>
          <a:endParaRPr lang="en-AU"/>
        </a:p>
      </dgm:t>
    </dgm:pt>
    <dgm:pt modelId="{87391AF3-6BF8-4268-915A-9FAB9EC1F2B9}" type="sibTrans" cxnId="{BE2AD81E-6E77-4A66-A8CA-4B3974D7D4E1}">
      <dgm:prSet/>
      <dgm:spPr/>
      <dgm:t>
        <a:bodyPr/>
        <a:lstStyle/>
        <a:p>
          <a:endParaRPr lang="en-AU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  <dgm:t>
        <a:bodyPr/>
        <a:lstStyle/>
        <a:p>
          <a:endParaRPr lang="en-GB"/>
        </a:p>
      </dgm:t>
    </dgm:pt>
    <dgm:pt modelId="{29A09746-3897-40B0-9DE1-1F520A35657B}" type="pres">
      <dgm:prSet presAssocID="{7A9634EF-2D53-4F2D-8FD7-F5E8F2C6C259}" presName="upArrowText" presStyleLbl="revTx" presStyleIdx="0" presStyleCnt="2" custLinFactNeighborY="-8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  <dgm:t>
        <a:bodyPr/>
        <a:lstStyle/>
        <a:p>
          <a:endParaRPr lang="en-GB"/>
        </a:p>
      </dgm:t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/>
            </a:rPr>
            <a:t>Marketing plan</a:t>
          </a:r>
          <a:endParaRPr lang="en-US" dirty="0">
            <a:effectLst/>
          </a:endParaRPr>
        </a:p>
      </dgm:t>
    </dgm:pt>
    <dgm:pt modelId="{B126EEB8-8295-46EF-ADBF-58F018AAECA9}" type="parTrans" cxnId="{9142D3FF-9C47-4348-A0B4-01AA73541358}">
      <dgm:prSet/>
      <dgm:spPr/>
      <dgm:t>
        <a:bodyPr/>
        <a:lstStyle/>
        <a:p>
          <a:endParaRPr lang="en-AU"/>
        </a:p>
      </dgm:t>
    </dgm:pt>
    <dgm:pt modelId="{E4CA1F21-7084-44F0-9410-1D76B8B2899A}" type="sibTrans" cxnId="{9142D3FF-9C47-4348-A0B4-01AA73541358}">
      <dgm:prSet/>
      <dgm:spPr/>
      <dgm:t>
        <a:bodyPr/>
        <a:lstStyle/>
        <a:p>
          <a:endParaRPr lang="en-AU"/>
        </a:p>
      </dgm:t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  <dgm:t>
        <a:bodyPr/>
        <a:lstStyle/>
        <a:p>
          <a:endParaRPr lang="en-AU"/>
        </a:p>
      </dgm:t>
    </dgm:pt>
    <dgm:pt modelId="{03CD444E-38E1-4BF0-AF0C-08880B75C0DE}" type="sibTrans" cxnId="{AA82CC9E-1125-4622-914D-41F485BC037D}">
      <dgm:prSet/>
      <dgm:spPr/>
      <dgm:t>
        <a:bodyPr/>
        <a:lstStyle/>
        <a:p>
          <a:endParaRPr lang="en-AU"/>
        </a:p>
      </dgm:t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  <dgm:t>
        <a:bodyPr/>
        <a:lstStyle/>
        <a:p>
          <a:endParaRPr lang="en-AU"/>
        </a:p>
      </dgm:t>
    </dgm:pt>
    <dgm:pt modelId="{DD10E8AA-22A2-4019-91C9-08C4D0D65E41}" type="sibTrans" cxnId="{3C8453DD-7FE5-45BC-872F-5F435A903983}">
      <dgm:prSet/>
      <dgm:spPr/>
      <dgm:t>
        <a:bodyPr/>
        <a:lstStyle/>
        <a:p>
          <a:endParaRPr lang="en-AU"/>
        </a:p>
      </dgm:t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/>
            </a:rPr>
            <a:t>Budget</a:t>
          </a:r>
          <a:endParaRPr lang="en-US" dirty="0">
            <a:effectLst/>
          </a:endParaRPr>
        </a:p>
      </dgm:t>
    </dgm:pt>
    <dgm:pt modelId="{02E7A376-8112-4919-B51B-723341990986}" type="parTrans" cxnId="{32D20E08-65ED-4E23-8DEB-CD9A88B01F5E}">
      <dgm:prSet/>
      <dgm:spPr/>
      <dgm:t>
        <a:bodyPr/>
        <a:lstStyle/>
        <a:p>
          <a:endParaRPr lang="en-AU"/>
        </a:p>
      </dgm:t>
    </dgm:pt>
    <dgm:pt modelId="{A293DAE9-7CE1-44C5-A486-01A8FEB2B4C2}" type="sibTrans" cxnId="{32D20E08-65ED-4E23-8DEB-CD9A88B01F5E}">
      <dgm:prSet/>
      <dgm:spPr/>
      <dgm:t>
        <a:bodyPr/>
        <a:lstStyle/>
        <a:p>
          <a:endParaRPr lang="en-AU"/>
        </a:p>
      </dgm:t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  <dgm:t>
        <a:bodyPr/>
        <a:lstStyle/>
        <a:p>
          <a:endParaRPr lang="en-AU"/>
        </a:p>
      </dgm:t>
    </dgm:pt>
    <dgm:pt modelId="{88CD288B-4B9E-4CF9-BD02-63937F47EA86}" type="sibTrans" cxnId="{C8E1C710-5245-4B73-9652-758E3082B5DC}">
      <dgm:prSet/>
      <dgm:spPr/>
      <dgm:t>
        <a:bodyPr/>
        <a:lstStyle/>
        <a:p>
          <a:endParaRPr lang="en-AU"/>
        </a:p>
      </dgm:t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  <dgm:t>
        <a:bodyPr/>
        <a:lstStyle/>
        <a:p>
          <a:endParaRPr lang="en-AU"/>
        </a:p>
      </dgm:t>
    </dgm:pt>
    <dgm:pt modelId="{D97D853F-67E4-42C6-9C70-F670D4286A1F}" type="sibTrans" cxnId="{3F1DC006-4BF4-4ADD-8930-91F36929EE2A}">
      <dgm:prSet/>
      <dgm:spPr/>
      <dgm:t>
        <a:bodyPr/>
        <a:lstStyle/>
        <a:p>
          <a:endParaRPr lang="en-AU"/>
        </a:p>
      </dgm:t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/>
            </a:rPr>
            <a:t>Post-mortem</a:t>
          </a:r>
          <a:endParaRPr lang="en-US" dirty="0">
            <a:effectLst/>
          </a:endParaRPr>
        </a:p>
      </dgm:t>
    </dgm:pt>
    <dgm:pt modelId="{44543A01-2AFB-46BA-9F20-7CB4C7F4C7F8}" type="parTrans" cxnId="{09A0CF88-3E57-4423-ABC8-EA2B85BBEAF8}">
      <dgm:prSet/>
      <dgm:spPr/>
      <dgm:t>
        <a:bodyPr/>
        <a:lstStyle/>
        <a:p>
          <a:endParaRPr lang="en-AU"/>
        </a:p>
      </dgm:t>
    </dgm:pt>
    <dgm:pt modelId="{9A612075-4D45-4629-A09A-A60DAF8E4D53}" type="sibTrans" cxnId="{09A0CF88-3E57-4423-ABC8-EA2B85BBEAF8}">
      <dgm:prSet/>
      <dgm:spPr/>
      <dgm:t>
        <a:bodyPr/>
        <a:lstStyle/>
        <a:p>
          <a:endParaRPr lang="en-AU"/>
        </a:p>
      </dgm:t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  <dgm:t>
        <a:bodyPr/>
        <a:lstStyle/>
        <a:p>
          <a:endParaRPr lang="en-AU"/>
        </a:p>
      </dgm:t>
    </dgm:pt>
    <dgm:pt modelId="{FF3C7F62-6D0C-47B9-91E3-907AA68A7FE3}" type="sibTrans" cxnId="{81F5768C-15FA-497D-8D9F-76710A0155E0}">
      <dgm:prSet/>
      <dgm:spPr/>
      <dgm:t>
        <a:bodyPr/>
        <a:lstStyle/>
        <a:p>
          <a:endParaRPr lang="en-AU"/>
        </a:p>
      </dgm:t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  <dgm:t>
        <a:bodyPr/>
        <a:lstStyle/>
        <a:p>
          <a:endParaRPr lang="en-AU"/>
        </a:p>
      </dgm:t>
    </dgm:pt>
    <dgm:pt modelId="{255AB6A5-2168-4626-AA7F-48A88AB62731}" type="sibTrans" cxnId="{66788A1E-E36A-43A9-9078-70661ECA83D9}">
      <dgm:prSet/>
      <dgm:spPr/>
      <dgm:t>
        <a:bodyPr/>
        <a:lstStyle/>
        <a:p>
          <a:endParaRPr lang="en-AU"/>
        </a:p>
      </dgm:t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/>
            </a:rPr>
            <a:t>Submit questions</a:t>
          </a:r>
          <a:endParaRPr lang="en-US" dirty="0">
            <a:effectLst/>
          </a:endParaRPr>
        </a:p>
      </dgm:t>
    </dgm:pt>
    <dgm:pt modelId="{E65E3824-6042-480E-B54B-E92D4462B9B6}" type="parTrans" cxnId="{90D29DCB-39AB-47A8-9606-2F987885493F}">
      <dgm:prSet/>
      <dgm:spPr/>
      <dgm:t>
        <a:bodyPr/>
        <a:lstStyle/>
        <a:p>
          <a:endParaRPr lang="en-AU"/>
        </a:p>
      </dgm:t>
    </dgm:pt>
    <dgm:pt modelId="{1D36747F-098F-48A2-B31C-A5270C58D89A}" type="sibTrans" cxnId="{90D29DCB-39AB-47A8-9606-2F987885493F}">
      <dgm:prSet/>
      <dgm:spPr/>
      <dgm:t>
        <a:bodyPr/>
        <a:lstStyle/>
        <a:p>
          <a:endParaRPr lang="en-AU"/>
        </a:p>
      </dgm:t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  <dgm:t>
        <a:bodyPr/>
        <a:lstStyle/>
        <a:p>
          <a:endParaRPr lang="en-AU"/>
        </a:p>
      </dgm:t>
    </dgm:pt>
    <dgm:pt modelId="{82F77D89-40A5-42E0-B85F-722CCF89B36F}" type="sibTrans" cxnId="{86C40109-93D1-4137-89AE-935F44710CF6}">
      <dgm:prSet/>
      <dgm:spPr/>
      <dgm:t>
        <a:bodyPr/>
        <a:lstStyle/>
        <a:p>
          <a:endParaRPr lang="en-AU"/>
        </a:p>
      </dgm:t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  <dgm:t>
        <a:bodyPr/>
        <a:lstStyle/>
        <a:p>
          <a:endParaRPr lang="en-AU"/>
        </a:p>
      </dgm:t>
    </dgm:pt>
    <dgm:pt modelId="{B0A98F98-BA3B-4048-A71C-051FE20F88F0}" type="sibTrans" cxnId="{56FF7252-A77B-40EF-B35D-4A7E8C9BB59C}">
      <dgm:prSet/>
      <dgm:spPr/>
      <dgm:t>
        <a:bodyPr/>
        <a:lstStyle/>
        <a:p>
          <a:endParaRPr lang="en-AU"/>
        </a:p>
      </dgm:t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  <dgm:t>
        <a:bodyPr/>
        <a:lstStyle/>
        <a:p>
          <a:endParaRPr lang="en-GB"/>
        </a:p>
      </dgm:t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  <dgm:t>
        <a:bodyPr/>
        <a:lstStyle/>
        <a:p>
          <a:endParaRPr lang="en-GB"/>
        </a:p>
      </dgm:t>
    </dgm:pt>
    <dgm:pt modelId="{36BC7A50-7A8D-4BAF-B250-3F5D51327ABA}" type="pres">
      <dgm:prSet presAssocID="{B424CFC6-8548-4837-959C-D3F2DE67C0DC}" presName="theInnerList" presStyleCnt="0"/>
      <dgm:spPr/>
      <dgm:t>
        <a:bodyPr/>
        <a:lstStyle/>
        <a:p>
          <a:endParaRPr lang="en-GB"/>
        </a:p>
      </dgm:t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  <dgm:t>
        <a:bodyPr/>
        <a:lstStyle/>
        <a:p>
          <a:endParaRPr lang="en-GB"/>
        </a:p>
      </dgm:t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  <dgm:t>
        <a:bodyPr/>
        <a:lstStyle/>
        <a:p>
          <a:endParaRPr lang="en-GB"/>
        </a:p>
      </dgm:t>
    </dgm:pt>
    <dgm:pt modelId="{593F7293-3729-4189-B2D3-ECC639E1E3D0}" type="pres">
      <dgm:prSet presAssocID="{D7CF7264-C02F-470E-98DC-2883A3463478}" presName="compNode" presStyleCnt="0"/>
      <dgm:spPr/>
      <dgm:t>
        <a:bodyPr/>
        <a:lstStyle/>
        <a:p>
          <a:endParaRPr lang="en-GB"/>
        </a:p>
      </dgm:t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  <dgm:t>
        <a:bodyPr/>
        <a:lstStyle/>
        <a:p>
          <a:endParaRPr lang="en-GB"/>
        </a:p>
      </dgm:t>
    </dgm:pt>
    <dgm:pt modelId="{2C386BC4-3990-4045-9B7A-9ACD8D676562}" type="pres">
      <dgm:prSet presAssocID="{D7CF7264-C02F-470E-98DC-2883A3463478}" presName="theInnerList" presStyleCnt="0"/>
      <dgm:spPr/>
      <dgm:t>
        <a:bodyPr/>
        <a:lstStyle/>
        <a:p>
          <a:endParaRPr lang="en-GB"/>
        </a:p>
      </dgm:t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  <dgm:t>
        <a:bodyPr/>
        <a:lstStyle/>
        <a:p>
          <a:endParaRPr lang="en-GB"/>
        </a:p>
      </dgm:t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  <dgm:t>
        <a:bodyPr/>
        <a:lstStyle/>
        <a:p>
          <a:endParaRPr lang="en-GB"/>
        </a:p>
      </dgm:t>
    </dgm:pt>
    <dgm:pt modelId="{E89FB49A-BA2F-44E6-892A-630FC4340FAC}" type="pres">
      <dgm:prSet presAssocID="{047F2365-907A-4DF9-A45D-55E367352AC3}" presName="compNode" presStyleCnt="0"/>
      <dgm:spPr/>
      <dgm:t>
        <a:bodyPr/>
        <a:lstStyle/>
        <a:p>
          <a:endParaRPr lang="en-GB"/>
        </a:p>
      </dgm:t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  <dgm:t>
        <a:bodyPr/>
        <a:lstStyle/>
        <a:p>
          <a:endParaRPr lang="en-GB"/>
        </a:p>
      </dgm:t>
    </dgm:pt>
    <dgm:pt modelId="{BC1F8A0B-5733-43D1-A789-66B823CF8C06}" type="pres">
      <dgm:prSet presAssocID="{047F2365-907A-4DF9-A45D-55E367352AC3}" presName="theInnerList" presStyleCnt="0"/>
      <dgm:spPr/>
      <dgm:t>
        <a:bodyPr/>
        <a:lstStyle/>
        <a:p>
          <a:endParaRPr lang="en-GB"/>
        </a:p>
      </dgm:t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  <dgm:t>
        <a:bodyPr/>
        <a:lstStyle/>
        <a:p>
          <a:endParaRPr lang="en-GB"/>
        </a:p>
      </dgm:t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  <dgm:t>
        <a:bodyPr/>
        <a:lstStyle/>
        <a:p>
          <a:endParaRPr lang="en-GB"/>
        </a:p>
      </dgm:t>
    </dgm:pt>
    <dgm:pt modelId="{CD45AD26-87E9-426A-91E7-87682EE80B3B}" type="pres">
      <dgm:prSet presAssocID="{0C5E195C-0E3C-4396-ACFB-E94763B2492C}" presName="compNode" presStyleCnt="0"/>
      <dgm:spPr/>
      <dgm:t>
        <a:bodyPr/>
        <a:lstStyle/>
        <a:p>
          <a:endParaRPr lang="en-GB"/>
        </a:p>
      </dgm:t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  <dgm:t>
        <a:bodyPr/>
        <a:lstStyle/>
        <a:p>
          <a:endParaRPr lang="en-GB"/>
        </a:p>
      </dgm:t>
    </dgm:pt>
    <dgm:pt modelId="{6023A095-EED0-4794-BE4C-B96AAECEC8B0}" type="pres">
      <dgm:prSet presAssocID="{0C5E195C-0E3C-4396-ACFB-E94763B2492C}" presName="theInnerList" presStyleCnt="0"/>
      <dgm:spPr/>
      <dgm:t>
        <a:bodyPr/>
        <a:lstStyle/>
        <a:p>
          <a:endParaRPr lang="en-GB"/>
        </a:p>
      </dgm:t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  <dgm:t>
        <a:bodyPr/>
        <a:lstStyle/>
        <a:p>
          <a:endParaRPr lang="en-GB"/>
        </a:p>
      </dgm:t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7427168" cy="3960440"/>
        </a:xfrm>
        <a:prstGeom prst="swoosh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307181" y="2645573"/>
          <a:ext cx="1856792" cy="1029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>
              <a:effectLst/>
            </a:rPr>
            <a:t>High-level timing goals</a:t>
          </a:r>
          <a:endParaRPr lang="en-US" sz="1900" b="1" kern="1200" dirty="0">
            <a:effectLst/>
          </a:endParaRPr>
        </a:p>
      </dsp:txBody>
      <dsp:txXfrm>
        <a:off x="1307181" y="2645573"/>
        <a:ext cx="1856792" cy="1029714"/>
      </dsp:txXfrm>
    </dsp:sp>
    <dsp:sp modelId="{FD9448E3-A923-4562-82EE-2D6547A66745}">
      <dsp:nvSpPr>
        <dsp:cNvPr id="0" name=""/>
        <dsp:cNvSpPr/>
      </dsp:nvSpPr>
      <dsp:spPr>
        <a:xfrm>
          <a:off x="1232909" y="2571302"/>
          <a:ext cx="148543" cy="14854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3232674" y="1648533"/>
          <a:ext cx="1856792" cy="1029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effectLst/>
            </a:rPr>
            <a:t>Relationship to other projects</a:t>
          </a:r>
          <a:endParaRPr lang="en-US" sz="1900" b="1" kern="1200" dirty="0">
            <a:effectLst/>
          </a:endParaRPr>
        </a:p>
      </dsp:txBody>
      <dsp:txXfrm>
        <a:off x="3232674" y="1648533"/>
        <a:ext cx="1856792" cy="1029714"/>
      </dsp:txXfrm>
    </dsp:sp>
    <dsp:sp modelId="{FE51A7F7-D190-40A1-8F89-9DF82761F331}">
      <dsp:nvSpPr>
        <dsp:cNvPr id="0" name=""/>
        <dsp:cNvSpPr/>
      </dsp:nvSpPr>
      <dsp:spPr>
        <a:xfrm>
          <a:off x="3111983" y="1527841"/>
          <a:ext cx="241382" cy="2413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471966" y="1008922"/>
          <a:ext cx="1856792" cy="1029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>
              <a:effectLst/>
            </a:rPr>
            <a:t>Ultimate goal of project</a:t>
          </a:r>
          <a:endParaRPr lang="en-US" sz="1900" b="1" kern="1200" dirty="0">
            <a:effectLst/>
          </a:endParaRPr>
        </a:p>
      </dsp:txBody>
      <dsp:txXfrm>
        <a:off x="5471966" y="1008922"/>
        <a:ext cx="1856792" cy="1029714"/>
      </dsp:txXfrm>
    </dsp:sp>
    <dsp:sp modelId="{87971A12-A6B6-4197-A0E8-04E68C73C293}">
      <dsp:nvSpPr>
        <dsp:cNvPr id="0" name=""/>
        <dsp:cNvSpPr/>
      </dsp:nvSpPr>
      <dsp:spPr>
        <a:xfrm>
          <a:off x="5332706" y="869662"/>
          <a:ext cx="278518" cy="2785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407" y="1145065"/>
          <a:ext cx="2347354" cy="1683281"/>
        </a:xfrm>
        <a:prstGeom prst="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effectLst/>
            </a:rPr>
            <a:t>You may want to allocate one slide per competitor</a:t>
          </a:r>
          <a:endParaRPr lang="en-US" sz="2300" kern="1200" dirty="0">
            <a:effectLst/>
          </a:endParaRPr>
        </a:p>
      </dsp:txBody>
      <dsp:txXfrm>
        <a:off x="2407" y="1145065"/>
        <a:ext cx="2347354" cy="1683281"/>
      </dsp:txXfrm>
    </dsp:sp>
    <dsp:sp modelId="{B5B365FC-1166-487E-94DA-1436639AACE6}">
      <dsp:nvSpPr>
        <dsp:cNvPr id="0" name=""/>
        <dsp:cNvSpPr/>
      </dsp:nvSpPr>
      <dsp:spPr>
        <a:xfrm>
          <a:off x="2407" y="503815"/>
          <a:ext cx="2347354" cy="641250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effectLst/>
            </a:rPr>
            <a:t>Competitors</a:t>
          </a:r>
          <a:endParaRPr lang="en-US" sz="2900" kern="1200" dirty="0">
            <a:effectLst/>
          </a:endParaRPr>
        </a:p>
      </dsp:txBody>
      <dsp:txXfrm>
        <a:off x="2407" y="503815"/>
        <a:ext cx="2347354" cy="641250"/>
      </dsp:txXfrm>
    </dsp:sp>
    <dsp:sp modelId="{04269632-F9A2-483A-8C2B-A47CE316A641}">
      <dsp:nvSpPr>
        <dsp:cNvPr id="0" name=""/>
        <dsp:cNvSpPr/>
      </dsp:nvSpPr>
      <dsp:spPr>
        <a:xfrm>
          <a:off x="2678391" y="1145065"/>
          <a:ext cx="2347354" cy="1683281"/>
        </a:xfrm>
        <a:prstGeom prst="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smtClean="0">
              <a:effectLst/>
            </a:rPr>
            <a:t>Your strengths relative to competitors</a:t>
          </a:r>
          <a:endParaRPr lang="en-US" sz="2300" kern="1200" dirty="0">
            <a:effectLst/>
          </a:endParaRPr>
        </a:p>
      </dsp:txBody>
      <dsp:txXfrm>
        <a:off x="2678391" y="1145065"/>
        <a:ext cx="2347354" cy="1683281"/>
      </dsp:txXfrm>
    </dsp:sp>
    <dsp:sp modelId="{2746C005-0552-405D-AFCF-F82F8762A9DA}">
      <dsp:nvSpPr>
        <dsp:cNvPr id="0" name=""/>
        <dsp:cNvSpPr/>
      </dsp:nvSpPr>
      <dsp:spPr>
        <a:xfrm>
          <a:off x="2678391" y="503815"/>
          <a:ext cx="2347354" cy="641250"/>
        </a:xfrm>
        <a:prstGeom prst="rect">
          <a:avLst/>
        </a:prstGeom>
        <a:solidFill>
          <a:schemeClr val="accent1">
            <a:shade val="50000"/>
            <a:hueOff val="330983"/>
            <a:satOff val="4721"/>
            <a:lumOff val="2886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effectLst/>
            </a:rPr>
            <a:t>Strengths</a:t>
          </a:r>
          <a:endParaRPr lang="en-US" sz="2900" kern="1200" dirty="0">
            <a:effectLst/>
          </a:endParaRPr>
        </a:p>
      </dsp:txBody>
      <dsp:txXfrm>
        <a:off x="2678391" y="503815"/>
        <a:ext cx="2347354" cy="641250"/>
      </dsp:txXfrm>
    </dsp:sp>
    <dsp:sp modelId="{96683A46-9AA2-4E1F-9947-88113678410E}">
      <dsp:nvSpPr>
        <dsp:cNvPr id="0" name=""/>
        <dsp:cNvSpPr/>
      </dsp:nvSpPr>
      <dsp:spPr>
        <a:xfrm>
          <a:off x="5354375" y="1145065"/>
          <a:ext cx="2347354" cy="1683281"/>
        </a:xfrm>
        <a:prstGeom prst="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smtClean="0">
              <a:effectLst/>
            </a:rPr>
            <a:t>Your weaknesses relative to competitors</a:t>
          </a:r>
          <a:endParaRPr lang="en-US" sz="2300" kern="1200" dirty="0">
            <a:effectLst/>
          </a:endParaRPr>
        </a:p>
      </dsp:txBody>
      <dsp:txXfrm>
        <a:off x="5354375" y="1145065"/>
        <a:ext cx="2347354" cy="1683281"/>
      </dsp:txXfrm>
    </dsp:sp>
    <dsp:sp modelId="{4E782E57-9F00-40E2-B1E9-5C0A149313F4}">
      <dsp:nvSpPr>
        <dsp:cNvPr id="0" name=""/>
        <dsp:cNvSpPr/>
      </dsp:nvSpPr>
      <dsp:spPr>
        <a:xfrm>
          <a:off x="5354375" y="503815"/>
          <a:ext cx="2347354" cy="641250"/>
        </a:xfrm>
        <a:prstGeom prst="rect">
          <a:avLst/>
        </a:prstGeom>
        <a:solidFill>
          <a:schemeClr val="accent1">
            <a:shade val="50000"/>
            <a:hueOff val="330983"/>
            <a:satOff val="4721"/>
            <a:lumOff val="2886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>
              <a:effectLst/>
            </a:rPr>
            <a:t>Weaknesses</a:t>
          </a:r>
          <a:endParaRPr lang="en-US" sz="2900" kern="1200" dirty="0">
            <a:effectLst/>
          </a:endParaRPr>
        </a:p>
      </dsp:txBody>
      <dsp:txXfrm>
        <a:off x="5354375" y="503815"/>
        <a:ext cx="2347354" cy="641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522004" y="221"/>
          <a:ext cx="5123251" cy="926245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8449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753565" y="221"/>
        <a:ext cx="4891690" cy="926245"/>
      </dsp:txXfrm>
    </dsp:sp>
    <dsp:sp modelId="{85FC09C1-F5A8-48CE-A79A-7DF7DA8A91CC}">
      <dsp:nvSpPr>
        <dsp:cNvPr id="0" name=""/>
        <dsp:cNvSpPr/>
      </dsp:nvSpPr>
      <dsp:spPr>
        <a:xfrm>
          <a:off x="1060845" y="0"/>
          <a:ext cx="926245" cy="926245"/>
        </a:xfrm>
        <a:prstGeom prst="ellipse">
          <a:avLst/>
        </a:prstGeom>
        <a:solidFill>
          <a:schemeClr val="accent1">
            <a:tint val="5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522004" y="1202958"/>
          <a:ext cx="5123251" cy="926245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8449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753565" y="1202958"/>
        <a:ext cx="4891690" cy="926245"/>
      </dsp:txXfrm>
    </dsp:sp>
    <dsp:sp modelId="{0CC77CC7-06E1-4509-BCB8-967BBC24F776}">
      <dsp:nvSpPr>
        <dsp:cNvPr id="0" name=""/>
        <dsp:cNvSpPr/>
      </dsp:nvSpPr>
      <dsp:spPr>
        <a:xfrm>
          <a:off x="1058881" y="1202958"/>
          <a:ext cx="926245" cy="926245"/>
        </a:xfrm>
        <a:prstGeom prst="ellipse">
          <a:avLst/>
        </a:prstGeom>
        <a:solidFill>
          <a:schemeClr val="accent1">
            <a:tint val="50000"/>
            <a:alpha val="90000"/>
            <a:hueOff val="51580"/>
            <a:satOff val="-1162"/>
            <a:lumOff val="4657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522004" y="2405695"/>
          <a:ext cx="5123251" cy="926245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8449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753565" y="2405695"/>
        <a:ext cx="4891690" cy="926245"/>
      </dsp:txXfrm>
    </dsp:sp>
    <dsp:sp modelId="{742821AC-200B-48B9-BDC3-259AF356565E}">
      <dsp:nvSpPr>
        <dsp:cNvPr id="0" name=""/>
        <dsp:cNvSpPr/>
      </dsp:nvSpPr>
      <dsp:spPr>
        <a:xfrm>
          <a:off x="1058881" y="2405695"/>
          <a:ext cx="926245" cy="926245"/>
        </a:xfrm>
        <a:prstGeom prst="ellipse">
          <a:avLst/>
        </a:prstGeom>
        <a:solidFill>
          <a:schemeClr val="accent1">
            <a:tint val="50000"/>
            <a:alpha val="90000"/>
            <a:hueOff val="103161"/>
            <a:satOff val="-2323"/>
            <a:lumOff val="9314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3062001" y="1610778"/>
          <a:ext cx="1148805" cy="1148805"/>
        </a:xfrm>
        <a:prstGeom prst="ellipse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30240" y="1779017"/>
        <a:ext cx="812327" cy="812327"/>
      </dsp:txXfrm>
    </dsp:sp>
    <dsp:sp modelId="{32B9B835-649B-47F0-9FAD-375BCD4491E0}">
      <dsp:nvSpPr>
        <dsp:cNvPr id="0" name=""/>
        <dsp:cNvSpPr/>
      </dsp:nvSpPr>
      <dsp:spPr>
        <a:xfrm rot="16200000">
          <a:off x="3514838" y="1192994"/>
          <a:ext cx="243130" cy="390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551308" y="1307583"/>
        <a:ext cx="170191" cy="234355"/>
      </dsp:txXfrm>
    </dsp:sp>
    <dsp:sp modelId="{44DF1B2A-1F38-4512-BA9E-9FDE82950769}">
      <dsp:nvSpPr>
        <dsp:cNvPr id="0" name=""/>
        <dsp:cNvSpPr/>
      </dsp:nvSpPr>
      <dsp:spPr>
        <a:xfrm>
          <a:off x="3062001" y="3236"/>
          <a:ext cx="1148805" cy="1148805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30240" y="171475"/>
        <a:ext cx="812327" cy="812327"/>
      </dsp:txXfrm>
    </dsp:sp>
    <dsp:sp modelId="{47B2572E-F4DE-45B7-88FE-7FCABC7CD581}">
      <dsp:nvSpPr>
        <dsp:cNvPr id="0" name=""/>
        <dsp:cNvSpPr/>
      </dsp:nvSpPr>
      <dsp:spPr>
        <a:xfrm rot="19800000">
          <a:off x="4204965" y="1591439"/>
          <a:ext cx="243130" cy="390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73185"/>
            <a:satOff val="-27"/>
            <a:lumOff val="107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209851" y="1687793"/>
        <a:ext cx="170191" cy="234355"/>
      </dsp:txXfrm>
    </dsp:sp>
    <dsp:sp modelId="{E206C4F9-2C0F-400F-B033-5D41C3DE4FF7}">
      <dsp:nvSpPr>
        <dsp:cNvPr id="0" name=""/>
        <dsp:cNvSpPr/>
      </dsp:nvSpPr>
      <dsp:spPr>
        <a:xfrm>
          <a:off x="4454174" y="807007"/>
          <a:ext cx="1148805" cy="1148805"/>
        </a:xfrm>
        <a:prstGeom prst="ellipse">
          <a:avLst/>
        </a:prstGeom>
        <a:solidFill>
          <a:schemeClr val="accent1">
            <a:shade val="50000"/>
            <a:hueOff val="165491"/>
            <a:satOff val="2361"/>
            <a:lumOff val="1443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622413" y="975246"/>
        <a:ext cx="812327" cy="812327"/>
      </dsp:txXfrm>
    </dsp:sp>
    <dsp:sp modelId="{E1F4BF64-2063-44D7-B2E1-C052C3DFA3B9}">
      <dsp:nvSpPr>
        <dsp:cNvPr id="0" name=""/>
        <dsp:cNvSpPr/>
      </dsp:nvSpPr>
      <dsp:spPr>
        <a:xfrm rot="1800000">
          <a:off x="4204965" y="2388329"/>
          <a:ext cx="243130" cy="390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46370"/>
            <a:satOff val="-53"/>
            <a:lumOff val="215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209851" y="2448213"/>
        <a:ext cx="170191" cy="234355"/>
      </dsp:txXfrm>
    </dsp:sp>
    <dsp:sp modelId="{B8986804-C7E4-4D10-AAED-3A96FD40F081}">
      <dsp:nvSpPr>
        <dsp:cNvPr id="0" name=""/>
        <dsp:cNvSpPr/>
      </dsp:nvSpPr>
      <dsp:spPr>
        <a:xfrm>
          <a:off x="4454174" y="2414550"/>
          <a:ext cx="1148805" cy="1148805"/>
        </a:xfrm>
        <a:prstGeom prst="ellipse">
          <a:avLst/>
        </a:prstGeom>
        <a:solidFill>
          <a:schemeClr val="accent1">
            <a:shade val="50000"/>
            <a:hueOff val="330983"/>
            <a:satOff val="4721"/>
            <a:lumOff val="2886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622413" y="2582789"/>
        <a:ext cx="812327" cy="812327"/>
      </dsp:txXfrm>
    </dsp:sp>
    <dsp:sp modelId="{157AA841-A9F8-4266-8282-0B12AF610FC7}">
      <dsp:nvSpPr>
        <dsp:cNvPr id="0" name=""/>
        <dsp:cNvSpPr/>
      </dsp:nvSpPr>
      <dsp:spPr>
        <a:xfrm rot="5400000">
          <a:off x="3514838" y="2786774"/>
          <a:ext cx="243130" cy="390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19554"/>
            <a:satOff val="-80"/>
            <a:lumOff val="323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551308" y="2828424"/>
        <a:ext cx="170191" cy="234355"/>
      </dsp:txXfrm>
    </dsp:sp>
    <dsp:sp modelId="{34F88398-2C27-4C02-BAF2-832EC893B505}">
      <dsp:nvSpPr>
        <dsp:cNvPr id="0" name=""/>
        <dsp:cNvSpPr/>
      </dsp:nvSpPr>
      <dsp:spPr>
        <a:xfrm>
          <a:off x="3062001" y="3218321"/>
          <a:ext cx="1148805" cy="1148805"/>
        </a:xfrm>
        <a:prstGeom prst="ellipse">
          <a:avLst/>
        </a:prstGeom>
        <a:solidFill>
          <a:schemeClr val="accent1">
            <a:shade val="50000"/>
            <a:hueOff val="496474"/>
            <a:satOff val="7082"/>
            <a:lumOff val="43294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30240" y="3386560"/>
        <a:ext cx="812327" cy="812327"/>
      </dsp:txXfrm>
    </dsp:sp>
    <dsp:sp modelId="{26783212-A4DB-4E9F-8918-DB552A25BA26}">
      <dsp:nvSpPr>
        <dsp:cNvPr id="0" name=""/>
        <dsp:cNvSpPr/>
      </dsp:nvSpPr>
      <dsp:spPr>
        <a:xfrm rot="9000000">
          <a:off x="2824711" y="2388329"/>
          <a:ext cx="243130" cy="390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46370"/>
            <a:satOff val="-53"/>
            <a:lumOff val="215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92764" y="2448213"/>
        <a:ext cx="170191" cy="234355"/>
      </dsp:txXfrm>
    </dsp:sp>
    <dsp:sp modelId="{BEFEB9BE-74A3-4589-88CF-0C33C29C65AB}">
      <dsp:nvSpPr>
        <dsp:cNvPr id="0" name=""/>
        <dsp:cNvSpPr/>
      </dsp:nvSpPr>
      <dsp:spPr>
        <a:xfrm>
          <a:off x="1669828" y="2414550"/>
          <a:ext cx="1148805" cy="1148805"/>
        </a:xfrm>
        <a:prstGeom prst="ellipse">
          <a:avLst/>
        </a:prstGeom>
        <a:solidFill>
          <a:schemeClr val="accent1">
            <a:shade val="50000"/>
            <a:hueOff val="330983"/>
            <a:satOff val="4721"/>
            <a:lumOff val="2886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838067" y="2582789"/>
        <a:ext cx="812327" cy="812327"/>
      </dsp:txXfrm>
    </dsp:sp>
    <dsp:sp modelId="{FD73F89A-4A60-414F-AE67-B850CC024185}">
      <dsp:nvSpPr>
        <dsp:cNvPr id="0" name=""/>
        <dsp:cNvSpPr/>
      </dsp:nvSpPr>
      <dsp:spPr>
        <a:xfrm rot="12600000">
          <a:off x="2824711" y="1591439"/>
          <a:ext cx="243130" cy="3905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73185"/>
            <a:satOff val="-27"/>
            <a:lumOff val="107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92764" y="1687793"/>
        <a:ext cx="170191" cy="234355"/>
      </dsp:txXfrm>
    </dsp:sp>
    <dsp:sp modelId="{91EC6291-6F53-475F-8C83-0CE385B5B41E}">
      <dsp:nvSpPr>
        <dsp:cNvPr id="0" name=""/>
        <dsp:cNvSpPr/>
      </dsp:nvSpPr>
      <dsp:spPr>
        <a:xfrm>
          <a:off x="1669828" y="807007"/>
          <a:ext cx="1148805" cy="1148805"/>
        </a:xfrm>
        <a:prstGeom prst="ellipse">
          <a:avLst/>
        </a:prstGeom>
        <a:solidFill>
          <a:schemeClr val="accent1">
            <a:shade val="50000"/>
            <a:hueOff val="165491"/>
            <a:satOff val="2361"/>
            <a:lumOff val="1443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838067" y="975246"/>
        <a:ext cx="812327" cy="8123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125254"/>
          <a:ext cx="7704137" cy="3081654"/>
        </a:xfrm>
        <a:prstGeom prst="leftRightRibb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924496" y="664543"/>
          <a:ext cx="2542365" cy="1510010"/>
        </a:xfrm>
        <a:prstGeom prst="rect">
          <a:avLst/>
        </a:prstGeom>
        <a:noFill/>
        <a:ln w="22225" cap="rnd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4676" rIns="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924496" y="664543"/>
        <a:ext cx="2542365" cy="1510010"/>
      </dsp:txXfrm>
    </dsp:sp>
    <dsp:sp modelId="{D206D9EF-D0A2-4009-8BD0-5FF5F7498297}">
      <dsp:nvSpPr>
        <dsp:cNvPr id="0" name=""/>
        <dsp:cNvSpPr/>
      </dsp:nvSpPr>
      <dsp:spPr>
        <a:xfrm>
          <a:off x="3852068" y="1157608"/>
          <a:ext cx="3004613" cy="1510010"/>
        </a:xfrm>
        <a:prstGeom prst="rect">
          <a:avLst/>
        </a:prstGeom>
        <a:noFill/>
        <a:ln w="22225" cap="rnd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4676" rIns="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852068" y="1157608"/>
        <a:ext cx="3004613" cy="15100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18F38-E9E9-4731-846C-A339E3F909CE}">
      <dsp:nvSpPr>
        <dsp:cNvPr id="0" name=""/>
        <dsp:cNvSpPr/>
      </dsp:nvSpPr>
      <dsp:spPr>
        <a:xfrm>
          <a:off x="276741" y="0"/>
          <a:ext cx="2132584" cy="1599438"/>
        </a:xfrm>
        <a:prstGeom prst="up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A09746-3897-40B0-9DE1-1F520A35657B}">
      <dsp:nvSpPr>
        <dsp:cNvPr id="0" name=""/>
        <dsp:cNvSpPr/>
      </dsp:nvSpPr>
      <dsp:spPr>
        <a:xfrm>
          <a:off x="2473303" y="0"/>
          <a:ext cx="4314316" cy="1599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0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/>
            </a:rPr>
            <a:t>High-level overview of progress against schedule</a:t>
          </a:r>
          <a:endParaRPr lang="en-US" sz="21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effectLst/>
            </a:rPr>
            <a:t>On-track in what areas</a:t>
          </a:r>
          <a:endParaRPr lang="en-US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/>
            </a:rPr>
            <a:t>Behind in what areas</a:t>
          </a:r>
          <a:endParaRPr lang="en-US" sz="16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/>
            </a:rPr>
            <a:t>Ahead in what areas</a:t>
          </a:r>
          <a:endParaRPr lang="en-US" sz="1600" kern="1200" dirty="0">
            <a:effectLst/>
          </a:endParaRPr>
        </a:p>
      </dsp:txBody>
      <dsp:txXfrm>
        <a:off x="2473303" y="0"/>
        <a:ext cx="4314316" cy="1599438"/>
      </dsp:txXfrm>
    </dsp:sp>
    <dsp:sp modelId="{25FCF542-93E1-4F44-9D77-BC6E02C72729}">
      <dsp:nvSpPr>
        <dsp:cNvPr id="0" name=""/>
        <dsp:cNvSpPr/>
      </dsp:nvSpPr>
      <dsp:spPr>
        <a:xfrm>
          <a:off x="916516" y="1732724"/>
          <a:ext cx="2132584" cy="1599438"/>
        </a:xfrm>
        <a:prstGeom prst="downArrow">
          <a:avLst/>
        </a:prstGeom>
        <a:solidFill>
          <a:schemeClr val="accent5">
            <a:hueOff val="-3715622"/>
            <a:satOff val="3658"/>
            <a:lumOff val="8236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C86BE5-444B-4813-91C8-07985C429421}">
      <dsp:nvSpPr>
        <dsp:cNvPr id="0" name=""/>
        <dsp:cNvSpPr/>
      </dsp:nvSpPr>
      <dsp:spPr>
        <a:xfrm>
          <a:off x="3113078" y="1732724"/>
          <a:ext cx="4314316" cy="1599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0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/>
            </a:rPr>
            <a:t>Unexpected delays or issues</a:t>
          </a:r>
          <a:endParaRPr lang="en-US" sz="2100" kern="1200" dirty="0">
            <a:effectLst/>
          </a:endParaRPr>
        </a:p>
      </dsp:txBody>
      <dsp:txXfrm>
        <a:off x="3113078" y="1732724"/>
        <a:ext cx="4314316" cy="15994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20A95-DCE8-433E-A72E-8BBE3B048947}">
      <dsp:nvSpPr>
        <dsp:cNvPr id="0" name=""/>
        <dsp:cNvSpPr/>
      </dsp:nvSpPr>
      <dsp:spPr>
        <a:xfrm>
          <a:off x="1851" y="0"/>
          <a:ext cx="1879011" cy="3332163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/>
            </a:rPr>
            <a:t>Marketing plan</a:t>
          </a:r>
          <a:endParaRPr lang="en-US" sz="2100" kern="1200" dirty="0">
            <a:effectLst/>
          </a:endParaRPr>
        </a:p>
      </dsp:txBody>
      <dsp:txXfrm>
        <a:off x="50650" y="48799"/>
        <a:ext cx="1781413" cy="902050"/>
      </dsp:txXfrm>
    </dsp:sp>
    <dsp:sp modelId="{FFB49265-5835-42EB-91AC-B179F990FCF4}">
      <dsp:nvSpPr>
        <dsp:cNvPr id="0" name=""/>
        <dsp:cNvSpPr/>
      </dsp:nvSpPr>
      <dsp:spPr>
        <a:xfrm>
          <a:off x="189752" y="1000140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8539" y="1048927"/>
        <a:ext cx="1405635" cy="901830"/>
      </dsp:txXfrm>
    </dsp:sp>
    <dsp:sp modelId="{A9DC9E4F-1955-4059-8FD9-9771A9C0E1ED}">
      <dsp:nvSpPr>
        <dsp:cNvPr id="0" name=""/>
        <dsp:cNvSpPr/>
      </dsp:nvSpPr>
      <dsp:spPr>
        <a:xfrm>
          <a:off x="189752" y="2165658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8539" y="2214445"/>
        <a:ext cx="1405635" cy="901830"/>
      </dsp:txXfrm>
    </dsp:sp>
    <dsp:sp modelId="{B3D93258-9A3B-4771-8060-D6E28EA8979F}">
      <dsp:nvSpPr>
        <dsp:cNvPr id="0" name=""/>
        <dsp:cNvSpPr/>
      </dsp:nvSpPr>
      <dsp:spPr>
        <a:xfrm>
          <a:off x="1942325" y="0"/>
          <a:ext cx="1879011" cy="3332163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/>
            </a:rPr>
            <a:t>Budget</a:t>
          </a:r>
          <a:endParaRPr lang="en-US" sz="2100" kern="1200" dirty="0">
            <a:effectLst/>
          </a:endParaRPr>
        </a:p>
      </dsp:txBody>
      <dsp:txXfrm>
        <a:off x="1991124" y="48799"/>
        <a:ext cx="1781413" cy="902050"/>
      </dsp:txXfrm>
    </dsp:sp>
    <dsp:sp modelId="{1E7A2B48-D91F-4375-B169-E0839DD0C284}">
      <dsp:nvSpPr>
        <dsp:cNvPr id="0" name=""/>
        <dsp:cNvSpPr/>
      </dsp:nvSpPr>
      <dsp:spPr>
        <a:xfrm>
          <a:off x="2130226" y="1000140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179013" y="1048927"/>
        <a:ext cx="1405635" cy="901830"/>
      </dsp:txXfrm>
    </dsp:sp>
    <dsp:sp modelId="{FE0E1758-677E-447E-A3C5-4943F043667F}">
      <dsp:nvSpPr>
        <dsp:cNvPr id="0" name=""/>
        <dsp:cNvSpPr/>
      </dsp:nvSpPr>
      <dsp:spPr>
        <a:xfrm>
          <a:off x="2130226" y="2165658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179013" y="2214445"/>
        <a:ext cx="1405635" cy="901830"/>
      </dsp:txXfrm>
    </dsp:sp>
    <dsp:sp modelId="{84A3A8D1-DF34-48E2-A52F-5952B0308A6A}">
      <dsp:nvSpPr>
        <dsp:cNvPr id="0" name=""/>
        <dsp:cNvSpPr/>
      </dsp:nvSpPr>
      <dsp:spPr>
        <a:xfrm>
          <a:off x="3882799" y="0"/>
          <a:ext cx="1879011" cy="3332163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/>
            </a:rPr>
            <a:t>Post-mortem</a:t>
          </a:r>
          <a:endParaRPr lang="en-US" sz="2100" kern="1200" dirty="0">
            <a:effectLst/>
          </a:endParaRPr>
        </a:p>
      </dsp:txBody>
      <dsp:txXfrm>
        <a:off x="3931598" y="48799"/>
        <a:ext cx="1781413" cy="902050"/>
      </dsp:txXfrm>
    </dsp:sp>
    <dsp:sp modelId="{E107E1E3-2E39-482A-A814-054C9D9D97A8}">
      <dsp:nvSpPr>
        <dsp:cNvPr id="0" name=""/>
        <dsp:cNvSpPr/>
      </dsp:nvSpPr>
      <dsp:spPr>
        <a:xfrm>
          <a:off x="4070700" y="1000140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19487" y="1048927"/>
        <a:ext cx="1405635" cy="901830"/>
      </dsp:txXfrm>
    </dsp:sp>
    <dsp:sp modelId="{641412B3-BBF4-48F4-8B30-F5D05D0F1CA6}">
      <dsp:nvSpPr>
        <dsp:cNvPr id="0" name=""/>
        <dsp:cNvSpPr/>
      </dsp:nvSpPr>
      <dsp:spPr>
        <a:xfrm>
          <a:off x="4070700" y="2165658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19487" y="2214445"/>
        <a:ext cx="1405635" cy="901830"/>
      </dsp:txXfrm>
    </dsp:sp>
    <dsp:sp modelId="{E2940D69-66D0-478D-A860-7EA394067548}">
      <dsp:nvSpPr>
        <dsp:cNvPr id="0" name=""/>
        <dsp:cNvSpPr/>
      </dsp:nvSpPr>
      <dsp:spPr>
        <a:xfrm>
          <a:off x="5823273" y="0"/>
          <a:ext cx="1879011" cy="3332163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/>
            </a:rPr>
            <a:t>Submit questions</a:t>
          </a:r>
          <a:endParaRPr lang="en-US" sz="2100" kern="1200" dirty="0">
            <a:effectLst/>
          </a:endParaRPr>
        </a:p>
      </dsp:txBody>
      <dsp:txXfrm>
        <a:off x="5872072" y="48799"/>
        <a:ext cx="1781413" cy="902050"/>
      </dsp:txXfrm>
    </dsp:sp>
    <dsp:sp modelId="{D18E6177-723D-4610-8862-90C4487AEDAE}">
      <dsp:nvSpPr>
        <dsp:cNvPr id="0" name=""/>
        <dsp:cNvSpPr/>
      </dsp:nvSpPr>
      <dsp:spPr>
        <a:xfrm>
          <a:off x="6011174" y="1000140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6059961" y="1048927"/>
        <a:ext cx="1405635" cy="901830"/>
      </dsp:txXfrm>
    </dsp:sp>
    <dsp:sp modelId="{22C0A368-824D-4706-827A-C6AF0A1DF3F9}">
      <dsp:nvSpPr>
        <dsp:cNvPr id="0" name=""/>
        <dsp:cNvSpPr/>
      </dsp:nvSpPr>
      <dsp:spPr>
        <a:xfrm>
          <a:off x="6011174" y="2165658"/>
          <a:ext cx="1503209" cy="999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6059961" y="2214445"/>
        <a:ext cx="1405635" cy="901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44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90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15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16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80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67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85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6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72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27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64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02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Tuesday, July 08,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894490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7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341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98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24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84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83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77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53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6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5F4066D-E18E-46CA-ADDB-DC7D9F287FCD}" type="datetime2">
              <a:rPr lang="en-US" smtClean="0"/>
              <a:pPr/>
              <a:t>Tuesday, July 08,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49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44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3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3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Tuesday, July 08,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06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Tuesday, July 08,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3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73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25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Tuesday, July 08, 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4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584037"/>
              </p:ext>
            </p:extLst>
          </p:nvPr>
        </p:nvGraphicFramePr>
        <p:xfrm>
          <a:off x="982663" y="2667000"/>
          <a:ext cx="7704137" cy="333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844719"/>
              </p:ext>
            </p:extLst>
          </p:nvPr>
        </p:nvGraphicFramePr>
        <p:xfrm>
          <a:off x="982663" y="2667000"/>
          <a:ext cx="7704137" cy="333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448963"/>
              </p:ext>
            </p:extLst>
          </p:nvPr>
        </p:nvGraphicFramePr>
        <p:xfrm>
          <a:off x="1259632" y="1916833"/>
          <a:ext cx="742716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446893"/>
              </p:ext>
            </p:extLst>
          </p:nvPr>
        </p:nvGraphicFramePr>
        <p:xfrm>
          <a:off x="982663" y="2667000"/>
          <a:ext cx="7704137" cy="333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726516"/>
              </p:ext>
            </p:extLst>
          </p:nvPr>
        </p:nvGraphicFramePr>
        <p:xfrm>
          <a:off x="982663" y="2667000"/>
          <a:ext cx="7704137" cy="333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smtClean="0"/>
              <a:t>Drawbacks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24674"/>
              </p:ext>
            </p:extLst>
          </p:nvPr>
        </p:nvGraphicFramePr>
        <p:xfrm>
          <a:off x="1331640" y="1916832"/>
          <a:ext cx="7272808" cy="437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185355"/>
              </p:ext>
            </p:extLst>
          </p:nvPr>
        </p:nvGraphicFramePr>
        <p:xfrm>
          <a:off x="982663" y="2667000"/>
          <a:ext cx="7704137" cy="333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266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Parallax</vt:lpstr>
      <vt:lpstr>Project Overview</vt:lpstr>
      <vt:lpstr>Project Goals</vt:lpstr>
      <vt:lpstr>Competitive Analysis</vt:lpstr>
      <vt:lpstr>Competitive Analysis, Cont.</vt:lpstr>
      <vt:lpstr>Technology</vt:lpstr>
      <vt:lpstr>Team Resources</vt:lpstr>
      <vt:lpstr>Description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2014-07-08T10:19:01Z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