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3" r:id="rId4"/>
    <p:sldMasterId id="2147484035" r:id="rId5"/>
  </p:sldMasterIdLst>
  <p:notesMasterIdLst>
    <p:notesMasterId r:id="rId30"/>
  </p:notesMasterIdLst>
  <p:sldIdLst>
    <p:sldId id="304" r:id="rId6"/>
    <p:sldId id="306" r:id="rId7"/>
    <p:sldId id="307" r:id="rId8"/>
    <p:sldId id="303" r:id="rId9"/>
    <p:sldId id="285" r:id="rId10"/>
    <p:sldId id="305" r:id="rId11"/>
    <p:sldId id="301" r:id="rId12"/>
    <p:sldId id="300" r:id="rId13"/>
    <p:sldId id="286" r:id="rId14"/>
    <p:sldId id="298" r:id="rId15"/>
    <p:sldId id="297" r:id="rId16"/>
    <p:sldId id="296" r:id="rId17"/>
    <p:sldId id="295" r:id="rId18"/>
    <p:sldId id="294" r:id="rId19"/>
    <p:sldId id="293" r:id="rId20"/>
    <p:sldId id="292" r:id="rId21"/>
    <p:sldId id="311" r:id="rId22"/>
    <p:sldId id="291" r:id="rId23"/>
    <p:sldId id="290" r:id="rId24"/>
    <p:sldId id="309" r:id="rId25"/>
    <p:sldId id="310" r:id="rId26"/>
    <p:sldId id="289" r:id="rId27"/>
    <p:sldId id="288" r:id="rId28"/>
    <p:sldId id="287" r:id="rId29"/>
  </p:sldIdLst>
  <p:sldSz cx="12192000" cy="6858000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ED4C6-D300-5ABA-7FD1-38A360142C8F}" v="2" dt="2022-02-08T13:02:23.866"/>
    <p1510:client id="{5C3B0FF8-0875-7E5C-4662-1A690873E7EA}" v="1041" dt="2022-02-10T10:10:42.204"/>
    <p1510:client id="{6CCD72C0-D9F2-4E3D-790F-64D01339A042}" v="1968" dt="2022-02-10T08:10:50.843"/>
    <p1510:client id="{CDC72617-9FD7-4B9B-B3F3-5AB6AC003209}" v="22" dt="2022-02-10T11:34:32.205"/>
    <p1510:client id="{FE1C3678-1718-7A76-A442-D18BE46F4CC8}" v="2" dt="2022-02-08T10:31:52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5033" autoAdjust="0"/>
  </p:normalViewPr>
  <p:slideViewPr>
    <p:cSldViewPr>
      <p:cViewPr varScale="1">
        <p:scale>
          <a:sx n="97" d="100"/>
          <a:sy n="97" d="100"/>
        </p:scale>
        <p:origin x="78" y="3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 Di Sabato" userId="S::xdisabato@uniag.sk::2c90eebd-cc5b-4b1b-9ddb-b28e209b4b67" providerId="AD" clId="Web-{A2DBD18E-CB84-47CC-9A71-0D185ADF0BF1}"/>
    <pc:docChg chg="modSld">
      <pc:chgData name="Vito Di Sabato" userId="S::xdisabato@uniag.sk::2c90eebd-cc5b-4b1b-9ddb-b28e209b4b67" providerId="AD" clId="Web-{A2DBD18E-CB84-47CC-9A71-0D185ADF0BF1}" dt="2022-03-28T19:38:11.782" v="15" actId="20577"/>
      <pc:docMkLst>
        <pc:docMk/>
      </pc:docMkLst>
      <pc:sldChg chg="modSp">
        <pc:chgData name="Vito Di Sabato" userId="S::xdisabato@uniag.sk::2c90eebd-cc5b-4b1b-9ddb-b28e209b4b67" providerId="AD" clId="Web-{A2DBD18E-CB84-47CC-9A71-0D185ADF0BF1}" dt="2022-03-28T19:38:11.782" v="15" actId="20577"/>
        <pc:sldMkLst>
          <pc:docMk/>
          <pc:sldMk cId="2454287040" sldId="285"/>
        </pc:sldMkLst>
        <pc:graphicFrameChg chg="modGraphic">
          <ac:chgData name="Vito Di Sabato" userId="S::xdisabato@uniag.sk::2c90eebd-cc5b-4b1b-9ddb-b28e209b4b67" providerId="AD" clId="Web-{A2DBD18E-CB84-47CC-9A71-0D185ADF0BF1}" dt="2022-03-28T19:38:11.782" v="15" actId="20577"/>
          <ac:graphicFrameMkLst>
            <pc:docMk/>
            <pc:sldMk cId="2454287040" sldId="285"/>
            <ac:graphicFrameMk id="27" creationId="{086885EE-BEF3-40F7-8319-9B1EA82288A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1. Obdobie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vypocet!$C$2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vypocet!$B$3:$B$20</c:f>
              <c:strCache>
                <c:ptCount val="18"/>
                <c:pt idx="0">
                  <c:v>ozimná pšenica</c:v>
                </c:pt>
                <c:pt idx="1">
                  <c:v>jarný jačmeň</c:v>
                </c:pt>
                <c:pt idx="2">
                  <c:v>kuk. na zrno</c:v>
                </c:pt>
                <c:pt idx="3">
                  <c:v>hrach siaty</c:v>
                </c:pt>
                <c:pt idx="4">
                  <c:v>kuk. na siláž</c:v>
                </c:pt>
                <c:pt idx="5">
                  <c:v>lucerna siata</c:v>
                </c:pt>
                <c:pt idx="6">
                  <c:v>cukrová repa</c:v>
                </c:pt>
                <c:pt idx="7">
                  <c:v>slnečnica</c:v>
                </c:pt>
                <c:pt idx="8">
                  <c:v>repka olejná</c:v>
                </c:pt>
                <c:pt idx="9">
                  <c:v>hrášok zelený</c:v>
                </c:pt>
                <c:pt idx="10">
                  <c:v>skoré zemiaky</c:v>
                </c:pt>
                <c:pt idx="11">
                  <c:v>tabak</c:v>
                </c:pt>
                <c:pt idx="12">
                  <c:v>zelenina</c:v>
                </c:pt>
                <c:pt idx="13">
                  <c:v>lahôdková kuk.</c:v>
                </c:pt>
                <c:pt idx="14">
                  <c:v>hrozno</c:v>
                </c:pt>
                <c:pt idx="15">
                  <c:v>ovocie</c:v>
                </c:pt>
                <c:pt idx="16">
                  <c:v>trvalé lúky</c:v>
                </c:pt>
                <c:pt idx="17">
                  <c:v>trvalé pasienky</c:v>
                </c:pt>
              </c:strCache>
            </c:strRef>
          </c:cat>
          <c:val>
            <c:numRef>
              <c:f>vypocet!$C$3:$C$20</c:f>
              <c:numCache>
                <c:formatCode>#\ ##0.00_ ;[Red]\-#\ ##0.00\ </c:formatCode>
                <c:ptCount val="18"/>
                <c:pt idx="0">
                  <c:v>290500</c:v>
                </c:pt>
                <c:pt idx="1">
                  <c:v>83950</c:v>
                </c:pt>
                <c:pt idx="2">
                  <c:v>42000</c:v>
                </c:pt>
                <c:pt idx="3">
                  <c:v>67416</c:v>
                </c:pt>
                <c:pt idx="4">
                  <c:v>102968</c:v>
                </c:pt>
                <c:pt idx="5">
                  <c:v>18361.8</c:v>
                </c:pt>
                <c:pt idx="6">
                  <c:v>100000</c:v>
                </c:pt>
                <c:pt idx="7">
                  <c:v>43747</c:v>
                </c:pt>
                <c:pt idx="8">
                  <c:v>18000</c:v>
                </c:pt>
                <c:pt idx="9">
                  <c:v>5127</c:v>
                </c:pt>
                <c:pt idx="10">
                  <c:v>26860</c:v>
                </c:pt>
                <c:pt idx="11">
                  <c:v>51721.799999999996</c:v>
                </c:pt>
                <c:pt idx="12">
                  <c:v>30030</c:v>
                </c:pt>
                <c:pt idx="13">
                  <c:v>1531.3999999999999</c:v>
                </c:pt>
                <c:pt idx="14">
                  <c:v>36945</c:v>
                </c:pt>
                <c:pt idx="15">
                  <c:v>5229</c:v>
                </c:pt>
                <c:pt idx="16">
                  <c:v>115.5</c:v>
                </c:pt>
                <c:pt idx="17">
                  <c:v>208.8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4-44CE-8FE1-91A2E1D1B7D1}"/>
            </c:ext>
          </c:extLst>
        </c:ser>
        <c:ser>
          <c:idx val="1"/>
          <c:order val="1"/>
          <c:tx>
            <c:strRef>
              <c:f>vypocet!$D$2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vypocet!$B$3:$B$20</c:f>
              <c:strCache>
                <c:ptCount val="18"/>
                <c:pt idx="0">
                  <c:v>ozimná pšenica</c:v>
                </c:pt>
                <c:pt idx="1">
                  <c:v>jarný jačmeň</c:v>
                </c:pt>
                <c:pt idx="2">
                  <c:v>kuk. na zrno</c:v>
                </c:pt>
                <c:pt idx="3">
                  <c:v>hrach siaty</c:v>
                </c:pt>
                <c:pt idx="4">
                  <c:v>kuk. na siláž</c:v>
                </c:pt>
                <c:pt idx="5">
                  <c:v>lucerna siata</c:v>
                </c:pt>
                <c:pt idx="6">
                  <c:v>cukrová repa</c:v>
                </c:pt>
                <c:pt idx="7">
                  <c:v>slnečnica</c:v>
                </c:pt>
                <c:pt idx="8">
                  <c:v>repka olejná</c:v>
                </c:pt>
                <c:pt idx="9">
                  <c:v>hrášok zelený</c:v>
                </c:pt>
                <c:pt idx="10">
                  <c:v>skoré zemiaky</c:v>
                </c:pt>
                <c:pt idx="11">
                  <c:v>tabak</c:v>
                </c:pt>
                <c:pt idx="12">
                  <c:v>zelenina</c:v>
                </c:pt>
                <c:pt idx="13">
                  <c:v>lahôdková kuk.</c:v>
                </c:pt>
                <c:pt idx="14">
                  <c:v>hrozno</c:v>
                </c:pt>
                <c:pt idx="15">
                  <c:v>ovocie</c:v>
                </c:pt>
                <c:pt idx="16">
                  <c:v>trvalé lúky</c:v>
                </c:pt>
                <c:pt idx="17">
                  <c:v>trvalé pasienky</c:v>
                </c:pt>
              </c:strCache>
            </c:strRef>
          </c:cat>
          <c:val>
            <c:numRef>
              <c:f>vypocet!$D$3:$D$20</c:f>
              <c:numCache>
                <c:formatCode>#\ ##0.00_ ;[Red]\-#\ ##0.00\ </c:formatCode>
                <c:ptCount val="18"/>
                <c:pt idx="0">
                  <c:v>330600</c:v>
                </c:pt>
                <c:pt idx="1">
                  <c:v>90000</c:v>
                </c:pt>
                <c:pt idx="2">
                  <c:v>19550</c:v>
                </c:pt>
                <c:pt idx="3">
                  <c:v>61779.999999999993</c:v>
                </c:pt>
                <c:pt idx="4">
                  <c:v>102968</c:v>
                </c:pt>
                <c:pt idx="5">
                  <c:v>18361.8</c:v>
                </c:pt>
                <c:pt idx="6">
                  <c:v>119600</c:v>
                </c:pt>
                <c:pt idx="7">
                  <c:v>50071.4</c:v>
                </c:pt>
                <c:pt idx="8">
                  <c:v>20100</c:v>
                </c:pt>
                <c:pt idx="9">
                  <c:v>7470</c:v>
                </c:pt>
                <c:pt idx="10">
                  <c:v>41159</c:v>
                </c:pt>
                <c:pt idx="11">
                  <c:v>54309.599999999999</c:v>
                </c:pt>
                <c:pt idx="12">
                  <c:v>44820</c:v>
                </c:pt>
                <c:pt idx="13">
                  <c:v>2697.5</c:v>
                </c:pt>
                <c:pt idx="14">
                  <c:v>36900</c:v>
                </c:pt>
                <c:pt idx="15">
                  <c:v>6391</c:v>
                </c:pt>
                <c:pt idx="16">
                  <c:v>115.5</c:v>
                </c:pt>
                <c:pt idx="17">
                  <c:v>208.8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4-44CE-8FE1-91A2E1D1B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3577776"/>
        <c:axId val="1903563632"/>
      </c:barChart>
      <c:lineChart>
        <c:grouping val="standard"/>
        <c:varyColors val="0"/>
        <c:ser>
          <c:idx val="2"/>
          <c:order val="2"/>
          <c:tx>
            <c:strRef>
              <c:f>vypocet!$E$2</c:f>
              <c:strCache>
                <c:ptCount val="1"/>
                <c:pt idx="0">
                  <c:v>HV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vypocet!$B$3:$B$20</c:f>
              <c:strCache>
                <c:ptCount val="18"/>
                <c:pt idx="0">
                  <c:v>ozimná pšenica</c:v>
                </c:pt>
                <c:pt idx="1">
                  <c:v>jarný jačmeň</c:v>
                </c:pt>
                <c:pt idx="2">
                  <c:v>kuk. na zrno</c:v>
                </c:pt>
                <c:pt idx="3">
                  <c:v>hrach siaty</c:v>
                </c:pt>
                <c:pt idx="4">
                  <c:v>kuk. na siláž</c:v>
                </c:pt>
                <c:pt idx="5">
                  <c:v>lucerna siata</c:v>
                </c:pt>
                <c:pt idx="6">
                  <c:v>cukrová repa</c:v>
                </c:pt>
                <c:pt idx="7">
                  <c:v>slnečnica</c:v>
                </c:pt>
                <c:pt idx="8">
                  <c:v>repka olejná</c:v>
                </c:pt>
                <c:pt idx="9">
                  <c:v>hrášok zelený</c:v>
                </c:pt>
                <c:pt idx="10">
                  <c:v>skoré zemiaky</c:v>
                </c:pt>
                <c:pt idx="11">
                  <c:v>tabak</c:v>
                </c:pt>
                <c:pt idx="12">
                  <c:v>zelenina</c:v>
                </c:pt>
                <c:pt idx="13">
                  <c:v>lahôdková kuk.</c:v>
                </c:pt>
                <c:pt idx="14">
                  <c:v>hrozno</c:v>
                </c:pt>
                <c:pt idx="15">
                  <c:v>ovocie</c:v>
                </c:pt>
                <c:pt idx="16">
                  <c:v>trvalé lúky</c:v>
                </c:pt>
                <c:pt idx="17">
                  <c:v>trvalé pasienky</c:v>
                </c:pt>
              </c:strCache>
            </c:strRef>
          </c:cat>
          <c:val>
            <c:numRef>
              <c:f>vypocet!$E$3:$E$20</c:f>
              <c:numCache>
                <c:formatCode>#\ ##0.00_ ;[Red]\-#\ ##0.00\ </c:formatCode>
                <c:ptCount val="18"/>
                <c:pt idx="0">
                  <c:v>40100</c:v>
                </c:pt>
                <c:pt idx="1">
                  <c:v>6050</c:v>
                </c:pt>
                <c:pt idx="2">
                  <c:v>-22450</c:v>
                </c:pt>
                <c:pt idx="3">
                  <c:v>-5636.0000000000073</c:v>
                </c:pt>
                <c:pt idx="4">
                  <c:v>0</c:v>
                </c:pt>
                <c:pt idx="5">
                  <c:v>0</c:v>
                </c:pt>
                <c:pt idx="6">
                  <c:v>19600</c:v>
                </c:pt>
                <c:pt idx="7">
                  <c:v>6324.4000000000015</c:v>
                </c:pt>
                <c:pt idx="8">
                  <c:v>2100</c:v>
                </c:pt>
                <c:pt idx="9">
                  <c:v>2343</c:v>
                </c:pt>
                <c:pt idx="10">
                  <c:v>14299</c:v>
                </c:pt>
                <c:pt idx="11">
                  <c:v>2587.8000000000029</c:v>
                </c:pt>
                <c:pt idx="12">
                  <c:v>14790</c:v>
                </c:pt>
                <c:pt idx="13">
                  <c:v>1166.1000000000001</c:v>
                </c:pt>
                <c:pt idx="14">
                  <c:v>-45</c:v>
                </c:pt>
                <c:pt idx="15">
                  <c:v>1162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D4-44CE-8FE1-91A2E1D1B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3577776"/>
        <c:axId val="1903563632"/>
      </c:lineChart>
      <c:catAx>
        <c:axId val="19035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03563632"/>
        <c:crosses val="autoZero"/>
        <c:auto val="1"/>
        <c:lblAlgn val="ctr"/>
        <c:lblOffset val="100"/>
        <c:noMultiLvlLbl val="0"/>
      </c:catAx>
      <c:valAx>
        <c:axId val="190356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[Red]\-#\ 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0357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2</a:t>
            </a:r>
            <a:r>
              <a:rPr lang="en-US"/>
              <a:t>. Obdobie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vypocet!$C$2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vypocet!$B$3:$B$20</c:f>
              <c:strCache>
                <c:ptCount val="18"/>
                <c:pt idx="0">
                  <c:v>ozimná pšenica</c:v>
                </c:pt>
                <c:pt idx="1">
                  <c:v>jarný jačmeň</c:v>
                </c:pt>
                <c:pt idx="2">
                  <c:v>kuk. na zrno</c:v>
                </c:pt>
                <c:pt idx="3">
                  <c:v>hrach siaty</c:v>
                </c:pt>
                <c:pt idx="4">
                  <c:v>kuk. na siláž</c:v>
                </c:pt>
                <c:pt idx="5">
                  <c:v>lucerna siata</c:v>
                </c:pt>
                <c:pt idx="6">
                  <c:v>cukrová repa</c:v>
                </c:pt>
                <c:pt idx="7">
                  <c:v>slnečnica</c:v>
                </c:pt>
                <c:pt idx="8">
                  <c:v>repka olejná</c:v>
                </c:pt>
                <c:pt idx="9">
                  <c:v>hrášok zelený</c:v>
                </c:pt>
                <c:pt idx="10">
                  <c:v>skoré zemiaky</c:v>
                </c:pt>
                <c:pt idx="11">
                  <c:v>tabak</c:v>
                </c:pt>
                <c:pt idx="12">
                  <c:v>zelenina</c:v>
                </c:pt>
                <c:pt idx="13">
                  <c:v>lahôdková kuk.</c:v>
                </c:pt>
                <c:pt idx="14">
                  <c:v>hrozno</c:v>
                </c:pt>
                <c:pt idx="15">
                  <c:v>ovocie</c:v>
                </c:pt>
                <c:pt idx="16">
                  <c:v>trvalé lúky</c:v>
                </c:pt>
                <c:pt idx="17">
                  <c:v>trvalé pasienky</c:v>
                </c:pt>
              </c:strCache>
            </c:strRef>
          </c:cat>
          <c:val>
            <c:numRef>
              <c:f>vypocet!$G$3:$G$20</c:f>
              <c:numCache>
                <c:formatCode>#\ ##0.00_ ;[Red]\-#\ ##0.00\ </c:formatCode>
                <c:ptCount val="18"/>
                <c:pt idx="0">
                  <c:v>385000</c:v>
                </c:pt>
                <c:pt idx="1">
                  <c:v>135540</c:v>
                </c:pt>
                <c:pt idx="2">
                  <c:v>52937.5</c:v>
                </c:pt>
                <c:pt idx="3">
                  <c:v>126750</c:v>
                </c:pt>
                <c:pt idx="4">
                  <c:v>112470</c:v>
                </c:pt>
                <c:pt idx="5">
                  <c:v>22287</c:v>
                </c:pt>
                <c:pt idx="6">
                  <c:v>111600</c:v>
                </c:pt>
                <c:pt idx="7">
                  <c:v>60577.2</c:v>
                </c:pt>
                <c:pt idx="8">
                  <c:v>31500</c:v>
                </c:pt>
                <c:pt idx="9">
                  <c:v>12051.6</c:v>
                </c:pt>
                <c:pt idx="10">
                  <c:v>24420</c:v>
                </c:pt>
                <c:pt idx="11">
                  <c:v>47798.400000000001</c:v>
                </c:pt>
                <c:pt idx="12">
                  <c:v>22100</c:v>
                </c:pt>
                <c:pt idx="13">
                  <c:v>5679</c:v>
                </c:pt>
                <c:pt idx="14">
                  <c:v>48877.5</c:v>
                </c:pt>
                <c:pt idx="15">
                  <c:v>7110.6</c:v>
                </c:pt>
                <c:pt idx="16">
                  <c:v>144</c:v>
                </c:pt>
                <c:pt idx="17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A-4191-8699-11C7DF2441CD}"/>
            </c:ext>
          </c:extLst>
        </c:ser>
        <c:ser>
          <c:idx val="1"/>
          <c:order val="1"/>
          <c:tx>
            <c:strRef>
              <c:f>vypocet!$D$2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vypocet!$B$3:$B$20</c:f>
              <c:strCache>
                <c:ptCount val="18"/>
                <c:pt idx="0">
                  <c:v>ozimná pšenica</c:v>
                </c:pt>
                <c:pt idx="1">
                  <c:v>jarný jačmeň</c:v>
                </c:pt>
                <c:pt idx="2">
                  <c:v>kuk. na zrno</c:v>
                </c:pt>
                <c:pt idx="3">
                  <c:v>hrach siaty</c:v>
                </c:pt>
                <c:pt idx="4">
                  <c:v>kuk. na siláž</c:v>
                </c:pt>
                <c:pt idx="5">
                  <c:v>lucerna siata</c:v>
                </c:pt>
                <c:pt idx="6">
                  <c:v>cukrová repa</c:v>
                </c:pt>
                <c:pt idx="7">
                  <c:v>slnečnica</c:v>
                </c:pt>
                <c:pt idx="8">
                  <c:v>repka olejná</c:v>
                </c:pt>
                <c:pt idx="9">
                  <c:v>hrášok zelený</c:v>
                </c:pt>
                <c:pt idx="10">
                  <c:v>skoré zemiaky</c:v>
                </c:pt>
                <c:pt idx="11">
                  <c:v>tabak</c:v>
                </c:pt>
                <c:pt idx="12">
                  <c:v>zelenina</c:v>
                </c:pt>
                <c:pt idx="13">
                  <c:v>lahôdková kuk.</c:v>
                </c:pt>
                <c:pt idx="14">
                  <c:v>hrozno</c:v>
                </c:pt>
                <c:pt idx="15">
                  <c:v>ovocie</c:v>
                </c:pt>
                <c:pt idx="16">
                  <c:v>trvalé lúky</c:v>
                </c:pt>
                <c:pt idx="17">
                  <c:v>trvalé pasienky</c:v>
                </c:pt>
              </c:strCache>
            </c:strRef>
          </c:cat>
          <c:val>
            <c:numRef>
              <c:f>vypocet!$H$3:$H$20</c:f>
              <c:numCache>
                <c:formatCode>#\ ##0.00_ ;[Red]\-#\ ##0.00\ </c:formatCode>
                <c:ptCount val="18"/>
                <c:pt idx="0">
                  <c:v>405000</c:v>
                </c:pt>
                <c:pt idx="1">
                  <c:v>147300</c:v>
                </c:pt>
                <c:pt idx="2">
                  <c:v>56829</c:v>
                </c:pt>
                <c:pt idx="3">
                  <c:v>117985.99999999999</c:v>
                </c:pt>
                <c:pt idx="4">
                  <c:v>112470</c:v>
                </c:pt>
                <c:pt idx="5">
                  <c:v>22287</c:v>
                </c:pt>
                <c:pt idx="6">
                  <c:v>126000</c:v>
                </c:pt>
                <c:pt idx="7">
                  <c:v>66644.399999999994</c:v>
                </c:pt>
                <c:pt idx="8">
                  <c:v>35000</c:v>
                </c:pt>
                <c:pt idx="9">
                  <c:v>17529.600000000002</c:v>
                </c:pt>
                <c:pt idx="10">
                  <c:v>37237.200000000004</c:v>
                </c:pt>
                <c:pt idx="11">
                  <c:v>51145.599999999999</c:v>
                </c:pt>
                <c:pt idx="12">
                  <c:v>31200</c:v>
                </c:pt>
                <c:pt idx="13">
                  <c:v>9783</c:v>
                </c:pt>
                <c:pt idx="14">
                  <c:v>47984.5</c:v>
                </c:pt>
                <c:pt idx="15">
                  <c:v>9063.6</c:v>
                </c:pt>
                <c:pt idx="16">
                  <c:v>144</c:v>
                </c:pt>
                <c:pt idx="17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A-4191-8699-11C7DF244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3577776"/>
        <c:axId val="1903563632"/>
      </c:barChart>
      <c:lineChart>
        <c:grouping val="standard"/>
        <c:varyColors val="0"/>
        <c:ser>
          <c:idx val="2"/>
          <c:order val="2"/>
          <c:tx>
            <c:strRef>
              <c:f>vypocet!$E$2</c:f>
              <c:strCache>
                <c:ptCount val="1"/>
                <c:pt idx="0">
                  <c:v>HV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vypocet!$B$3:$B$20</c:f>
              <c:strCache>
                <c:ptCount val="18"/>
                <c:pt idx="0">
                  <c:v>ozimná pšenica</c:v>
                </c:pt>
                <c:pt idx="1">
                  <c:v>jarný jačmeň</c:v>
                </c:pt>
                <c:pt idx="2">
                  <c:v>kuk. na zrno</c:v>
                </c:pt>
                <c:pt idx="3">
                  <c:v>hrach siaty</c:v>
                </c:pt>
                <c:pt idx="4">
                  <c:v>kuk. na siláž</c:v>
                </c:pt>
                <c:pt idx="5">
                  <c:v>lucerna siata</c:v>
                </c:pt>
                <c:pt idx="6">
                  <c:v>cukrová repa</c:v>
                </c:pt>
                <c:pt idx="7">
                  <c:v>slnečnica</c:v>
                </c:pt>
                <c:pt idx="8">
                  <c:v>repka olejná</c:v>
                </c:pt>
                <c:pt idx="9">
                  <c:v>hrášok zelený</c:v>
                </c:pt>
                <c:pt idx="10">
                  <c:v>skoré zemiaky</c:v>
                </c:pt>
                <c:pt idx="11">
                  <c:v>tabak</c:v>
                </c:pt>
                <c:pt idx="12">
                  <c:v>zelenina</c:v>
                </c:pt>
                <c:pt idx="13">
                  <c:v>lahôdková kuk.</c:v>
                </c:pt>
                <c:pt idx="14">
                  <c:v>hrozno</c:v>
                </c:pt>
                <c:pt idx="15">
                  <c:v>ovocie</c:v>
                </c:pt>
                <c:pt idx="16">
                  <c:v>trvalé lúky</c:v>
                </c:pt>
                <c:pt idx="17">
                  <c:v>trvalé pasienky</c:v>
                </c:pt>
              </c:strCache>
            </c:strRef>
          </c:cat>
          <c:val>
            <c:numRef>
              <c:f>vypocet!$I$3:$I$20</c:f>
              <c:numCache>
                <c:formatCode>#\ ##0.00_ ;[Red]\-#\ ##0.00\ </c:formatCode>
                <c:ptCount val="18"/>
                <c:pt idx="0">
                  <c:v>20000</c:v>
                </c:pt>
                <c:pt idx="1">
                  <c:v>11760</c:v>
                </c:pt>
                <c:pt idx="2">
                  <c:v>3891.5</c:v>
                </c:pt>
                <c:pt idx="3">
                  <c:v>-8764.0000000000146</c:v>
                </c:pt>
                <c:pt idx="4">
                  <c:v>0</c:v>
                </c:pt>
                <c:pt idx="5">
                  <c:v>0</c:v>
                </c:pt>
                <c:pt idx="6">
                  <c:v>14400</c:v>
                </c:pt>
                <c:pt idx="7">
                  <c:v>6067.1999999999971</c:v>
                </c:pt>
                <c:pt idx="8">
                  <c:v>3500</c:v>
                </c:pt>
                <c:pt idx="9">
                  <c:v>5478.0000000000018</c:v>
                </c:pt>
                <c:pt idx="10">
                  <c:v>12817.200000000004</c:v>
                </c:pt>
                <c:pt idx="11">
                  <c:v>3347.1999999999971</c:v>
                </c:pt>
                <c:pt idx="12">
                  <c:v>9100</c:v>
                </c:pt>
                <c:pt idx="13">
                  <c:v>4104</c:v>
                </c:pt>
                <c:pt idx="14">
                  <c:v>-893</c:v>
                </c:pt>
                <c:pt idx="15">
                  <c:v>1953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CA-4191-8699-11C7DF244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3577776"/>
        <c:axId val="1903563632"/>
      </c:lineChart>
      <c:catAx>
        <c:axId val="19035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03563632"/>
        <c:crosses val="autoZero"/>
        <c:auto val="1"/>
        <c:lblAlgn val="ctr"/>
        <c:lblOffset val="100"/>
        <c:noMultiLvlLbl val="0"/>
      </c:catAx>
      <c:valAx>
        <c:axId val="190356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[Red]\-#\ 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0357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Cieľové</a:t>
            </a:r>
            <a:r>
              <a:rPr lang="sk-SK" baseline="0"/>
              <a:t> Obdobie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vypocet!$C$2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vypocet!$B$3:$B$20</c:f>
              <c:strCache>
                <c:ptCount val="18"/>
                <c:pt idx="0">
                  <c:v>ozimná pšenica</c:v>
                </c:pt>
                <c:pt idx="1">
                  <c:v>jarný jačmeň</c:v>
                </c:pt>
                <c:pt idx="2">
                  <c:v>kuk. na zrno</c:v>
                </c:pt>
                <c:pt idx="3">
                  <c:v>hrach siaty</c:v>
                </c:pt>
                <c:pt idx="4">
                  <c:v>kuk. na siláž</c:v>
                </c:pt>
                <c:pt idx="5">
                  <c:v>lucerna siata</c:v>
                </c:pt>
                <c:pt idx="6">
                  <c:v>cukrová repa</c:v>
                </c:pt>
                <c:pt idx="7">
                  <c:v>slnečnica</c:v>
                </c:pt>
                <c:pt idx="8">
                  <c:v>repka olejná</c:v>
                </c:pt>
                <c:pt idx="9">
                  <c:v>hrášok zelený</c:v>
                </c:pt>
                <c:pt idx="10">
                  <c:v>skoré zemiaky</c:v>
                </c:pt>
                <c:pt idx="11">
                  <c:v>tabak</c:v>
                </c:pt>
                <c:pt idx="12">
                  <c:v>zelenina</c:v>
                </c:pt>
                <c:pt idx="13">
                  <c:v>lahôdková kuk.</c:v>
                </c:pt>
                <c:pt idx="14">
                  <c:v>hrozno</c:v>
                </c:pt>
                <c:pt idx="15">
                  <c:v>ovocie</c:v>
                </c:pt>
                <c:pt idx="16">
                  <c:v>trvalé lúky</c:v>
                </c:pt>
                <c:pt idx="17">
                  <c:v>trvalé pasienky</c:v>
                </c:pt>
              </c:strCache>
            </c:strRef>
          </c:cat>
          <c:val>
            <c:numRef>
              <c:f>vypocet!$K$3:$K$20</c:f>
              <c:numCache>
                <c:formatCode>#\ ##0.00_ ;[Red]\-#\ ##0.00\ </c:formatCode>
                <c:ptCount val="18"/>
                <c:pt idx="0">
                  <c:v>795300</c:v>
                </c:pt>
                <c:pt idx="1">
                  <c:v>114840</c:v>
                </c:pt>
                <c:pt idx="2">
                  <c:v>61740</c:v>
                </c:pt>
                <c:pt idx="3">
                  <c:v>155540</c:v>
                </c:pt>
                <c:pt idx="4">
                  <c:v>126392</c:v>
                </c:pt>
                <c:pt idx="5">
                  <c:v>24350</c:v>
                </c:pt>
                <c:pt idx="6">
                  <c:v>120000</c:v>
                </c:pt>
                <c:pt idx="7">
                  <c:v>78793</c:v>
                </c:pt>
                <c:pt idx="8">
                  <c:v>67000</c:v>
                </c:pt>
                <c:pt idx="9">
                  <c:v>20160</c:v>
                </c:pt>
                <c:pt idx="10">
                  <c:v>23700</c:v>
                </c:pt>
                <c:pt idx="11">
                  <c:v>49791</c:v>
                </c:pt>
                <c:pt idx="12">
                  <c:v>27624</c:v>
                </c:pt>
                <c:pt idx="13">
                  <c:v>14637</c:v>
                </c:pt>
                <c:pt idx="14">
                  <c:v>67432.2</c:v>
                </c:pt>
                <c:pt idx="15">
                  <c:v>8947.4</c:v>
                </c:pt>
                <c:pt idx="16">
                  <c:v>188.5</c:v>
                </c:pt>
                <c:pt idx="17">
                  <c:v>367.5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88B-BCC2-28A98E54DF85}"/>
            </c:ext>
          </c:extLst>
        </c:ser>
        <c:ser>
          <c:idx val="1"/>
          <c:order val="1"/>
          <c:tx>
            <c:strRef>
              <c:f>vypocet!$D$2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vypocet!$B$3:$B$20</c:f>
              <c:strCache>
                <c:ptCount val="18"/>
                <c:pt idx="0">
                  <c:v>ozimná pšenica</c:v>
                </c:pt>
                <c:pt idx="1">
                  <c:v>jarný jačmeň</c:v>
                </c:pt>
                <c:pt idx="2">
                  <c:v>kuk. na zrno</c:v>
                </c:pt>
                <c:pt idx="3">
                  <c:v>hrach siaty</c:v>
                </c:pt>
                <c:pt idx="4">
                  <c:v>kuk. na siláž</c:v>
                </c:pt>
                <c:pt idx="5">
                  <c:v>lucerna siata</c:v>
                </c:pt>
                <c:pt idx="6">
                  <c:v>cukrová repa</c:v>
                </c:pt>
                <c:pt idx="7">
                  <c:v>slnečnica</c:v>
                </c:pt>
                <c:pt idx="8">
                  <c:v>repka olejná</c:v>
                </c:pt>
                <c:pt idx="9">
                  <c:v>hrášok zelený</c:v>
                </c:pt>
                <c:pt idx="10">
                  <c:v>skoré zemiaky</c:v>
                </c:pt>
                <c:pt idx="11">
                  <c:v>tabak</c:v>
                </c:pt>
                <c:pt idx="12">
                  <c:v>zelenina</c:v>
                </c:pt>
                <c:pt idx="13">
                  <c:v>lahôdková kuk.</c:v>
                </c:pt>
                <c:pt idx="14">
                  <c:v>hrozno</c:v>
                </c:pt>
                <c:pt idx="15">
                  <c:v>ovocie</c:v>
                </c:pt>
                <c:pt idx="16">
                  <c:v>trvalé lúky</c:v>
                </c:pt>
                <c:pt idx="17">
                  <c:v>trvalé pasienky</c:v>
                </c:pt>
              </c:strCache>
            </c:strRef>
          </c:cat>
          <c:val>
            <c:numRef>
              <c:f>vypocet!$L$3:$L$20</c:f>
              <c:numCache>
                <c:formatCode>#\ ##0.00_ ;[Red]\-#\ ##0.00\ </c:formatCode>
                <c:ptCount val="18"/>
                <c:pt idx="0">
                  <c:v>880200</c:v>
                </c:pt>
                <c:pt idx="1">
                  <c:v>148875</c:v>
                </c:pt>
                <c:pt idx="2">
                  <c:v>63000</c:v>
                </c:pt>
                <c:pt idx="3">
                  <c:v>152775</c:v>
                </c:pt>
                <c:pt idx="4">
                  <c:v>126392</c:v>
                </c:pt>
                <c:pt idx="5">
                  <c:v>24350</c:v>
                </c:pt>
                <c:pt idx="6">
                  <c:v>132800</c:v>
                </c:pt>
                <c:pt idx="7">
                  <c:v>86686.6</c:v>
                </c:pt>
                <c:pt idx="8">
                  <c:v>72000</c:v>
                </c:pt>
                <c:pt idx="9">
                  <c:v>31615.500000000004</c:v>
                </c:pt>
                <c:pt idx="10">
                  <c:v>36000</c:v>
                </c:pt>
                <c:pt idx="11">
                  <c:v>51285</c:v>
                </c:pt>
                <c:pt idx="12">
                  <c:v>41832</c:v>
                </c:pt>
                <c:pt idx="13">
                  <c:v>24916.5</c:v>
                </c:pt>
                <c:pt idx="14">
                  <c:v>62342.400000000001</c:v>
                </c:pt>
                <c:pt idx="15">
                  <c:v>12201</c:v>
                </c:pt>
                <c:pt idx="16">
                  <c:v>188.5</c:v>
                </c:pt>
                <c:pt idx="17">
                  <c:v>367.5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8-488B-BCC2-28A98E54D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3577776"/>
        <c:axId val="1903563632"/>
      </c:barChart>
      <c:lineChart>
        <c:grouping val="standard"/>
        <c:varyColors val="0"/>
        <c:ser>
          <c:idx val="2"/>
          <c:order val="2"/>
          <c:tx>
            <c:strRef>
              <c:f>vypocet!$E$2</c:f>
              <c:strCache>
                <c:ptCount val="1"/>
                <c:pt idx="0">
                  <c:v>HV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vypocet!$B$3:$B$20</c:f>
              <c:strCache>
                <c:ptCount val="18"/>
                <c:pt idx="0">
                  <c:v>ozimná pšenica</c:v>
                </c:pt>
                <c:pt idx="1">
                  <c:v>jarný jačmeň</c:v>
                </c:pt>
                <c:pt idx="2">
                  <c:v>kuk. na zrno</c:v>
                </c:pt>
                <c:pt idx="3">
                  <c:v>hrach siaty</c:v>
                </c:pt>
                <c:pt idx="4">
                  <c:v>kuk. na siláž</c:v>
                </c:pt>
                <c:pt idx="5">
                  <c:v>lucerna siata</c:v>
                </c:pt>
                <c:pt idx="6">
                  <c:v>cukrová repa</c:v>
                </c:pt>
                <c:pt idx="7">
                  <c:v>slnečnica</c:v>
                </c:pt>
                <c:pt idx="8">
                  <c:v>repka olejná</c:v>
                </c:pt>
                <c:pt idx="9">
                  <c:v>hrášok zelený</c:v>
                </c:pt>
                <c:pt idx="10">
                  <c:v>skoré zemiaky</c:v>
                </c:pt>
                <c:pt idx="11">
                  <c:v>tabak</c:v>
                </c:pt>
                <c:pt idx="12">
                  <c:v>zelenina</c:v>
                </c:pt>
                <c:pt idx="13">
                  <c:v>lahôdková kuk.</c:v>
                </c:pt>
                <c:pt idx="14">
                  <c:v>hrozno</c:v>
                </c:pt>
                <c:pt idx="15">
                  <c:v>ovocie</c:v>
                </c:pt>
                <c:pt idx="16">
                  <c:v>trvalé lúky</c:v>
                </c:pt>
                <c:pt idx="17">
                  <c:v>trvalé pasienky</c:v>
                </c:pt>
              </c:strCache>
            </c:strRef>
          </c:cat>
          <c:val>
            <c:numRef>
              <c:f>vypocet!$M$3:$M$20</c:f>
              <c:numCache>
                <c:formatCode>#\ ##0.00_ ;[Red]\-#\ ##0.00\ </c:formatCode>
                <c:ptCount val="18"/>
                <c:pt idx="0">
                  <c:v>84900</c:v>
                </c:pt>
                <c:pt idx="1">
                  <c:v>34035</c:v>
                </c:pt>
                <c:pt idx="2">
                  <c:v>1260</c:v>
                </c:pt>
                <c:pt idx="3">
                  <c:v>-2765</c:v>
                </c:pt>
                <c:pt idx="4">
                  <c:v>0</c:v>
                </c:pt>
                <c:pt idx="5">
                  <c:v>0</c:v>
                </c:pt>
                <c:pt idx="6">
                  <c:v>12800</c:v>
                </c:pt>
                <c:pt idx="7">
                  <c:v>7893.6000000000058</c:v>
                </c:pt>
                <c:pt idx="8">
                  <c:v>5000</c:v>
                </c:pt>
                <c:pt idx="9">
                  <c:v>11455.500000000004</c:v>
                </c:pt>
                <c:pt idx="10">
                  <c:v>12300</c:v>
                </c:pt>
                <c:pt idx="11">
                  <c:v>1494</c:v>
                </c:pt>
                <c:pt idx="12">
                  <c:v>14208</c:v>
                </c:pt>
                <c:pt idx="13">
                  <c:v>10279.5</c:v>
                </c:pt>
                <c:pt idx="14">
                  <c:v>-5089.7999999999956</c:v>
                </c:pt>
                <c:pt idx="15">
                  <c:v>3253.6000000000004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F8-488B-BCC2-28A98E54D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3577776"/>
        <c:axId val="1903563632"/>
      </c:lineChart>
      <c:catAx>
        <c:axId val="19035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03563632"/>
        <c:crosses val="autoZero"/>
        <c:auto val="1"/>
        <c:lblAlgn val="ctr"/>
        <c:lblOffset val="100"/>
        <c:noMultiLvlLbl val="0"/>
      </c:catAx>
      <c:valAx>
        <c:axId val="190356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[Red]\-#\ 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0357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C68C1-AAD6-49BD-8C14-0FEC37982F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E36941-A927-49D3-A842-3F1A6C6B129C}">
      <dgm:prSet/>
      <dgm:spPr/>
      <dgm:t>
        <a:bodyPr/>
        <a:lstStyle/>
        <a:p>
          <a:r>
            <a:rPr lang="en-US"/>
            <a:t>Production occurs in a collective fashion by means of the division of labor. </a:t>
          </a:r>
        </a:p>
      </dgm:t>
    </dgm:pt>
    <dgm:pt modelId="{76617AD8-7B87-40D7-9A78-E9C0E9CD9894}" type="parTrans" cxnId="{AD43066B-5664-4264-A164-00DD209DB18D}">
      <dgm:prSet/>
      <dgm:spPr/>
      <dgm:t>
        <a:bodyPr/>
        <a:lstStyle/>
        <a:p>
          <a:endParaRPr lang="en-US"/>
        </a:p>
      </dgm:t>
    </dgm:pt>
    <dgm:pt modelId="{4B4E948C-DC68-4BDF-B0D2-55AA828F4A68}" type="sibTrans" cxnId="{AD43066B-5664-4264-A164-00DD209DB18D}">
      <dgm:prSet/>
      <dgm:spPr/>
      <dgm:t>
        <a:bodyPr/>
        <a:lstStyle/>
        <a:p>
          <a:endParaRPr lang="en-US"/>
        </a:p>
      </dgm:t>
    </dgm:pt>
    <dgm:pt modelId="{02DBBDB1-A0F3-4620-B965-143D82A50F15}">
      <dgm:prSet/>
      <dgm:spPr/>
      <dgm:t>
        <a:bodyPr/>
        <a:lstStyle/>
        <a:p>
          <a:r>
            <a:rPr lang="en-US"/>
            <a:t>Labor may be divided amongst producers and across groups formed by them. </a:t>
          </a:r>
        </a:p>
      </dgm:t>
    </dgm:pt>
    <dgm:pt modelId="{92085D17-FA43-4D4F-BACA-FE7F84A39E58}" type="parTrans" cxnId="{934BE63E-ACCD-4072-9A85-72F862EEDDC1}">
      <dgm:prSet/>
      <dgm:spPr/>
      <dgm:t>
        <a:bodyPr/>
        <a:lstStyle/>
        <a:p>
          <a:endParaRPr lang="en-US"/>
        </a:p>
      </dgm:t>
    </dgm:pt>
    <dgm:pt modelId="{006490DB-6319-4AD9-89D2-B17ED13E2EC8}" type="sibTrans" cxnId="{934BE63E-ACCD-4072-9A85-72F862EEDDC1}">
      <dgm:prSet/>
      <dgm:spPr/>
      <dgm:t>
        <a:bodyPr/>
        <a:lstStyle/>
        <a:p>
          <a:endParaRPr lang="en-US"/>
        </a:p>
      </dgm:t>
    </dgm:pt>
    <dgm:pt modelId="{D74AF3ED-7ECD-406F-929F-01ABC5D69368}">
      <dgm:prSet/>
      <dgm:spPr/>
      <dgm:t>
        <a:bodyPr/>
        <a:lstStyle/>
        <a:p>
          <a:r>
            <a:rPr lang="en-US" dirty="0"/>
            <a:t>It can be </a:t>
          </a:r>
          <a:r>
            <a:rPr lang="en-US" dirty="0">
              <a:solidFill>
                <a:srgbClr val="FF0000"/>
              </a:solidFill>
            </a:rPr>
            <a:t>divided</a:t>
          </a:r>
          <a:r>
            <a:rPr lang="en-US" dirty="0"/>
            <a:t> </a:t>
          </a:r>
          <a:endParaRPr lang="sk-SK" dirty="0"/>
        </a:p>
        <a:p>
          <a:r>
            <a:rPr lang="sk-SK" dirty="0"/>
            <a:t>- </a:t>
          </a:r>
          <a:r>
            <a:rPr lang="en-US" dirty="0"/>
            <a:t>horizontally, which occurs simultaneously and necessarily among different producers, or </a:t>
          </a:r>
          <a:endParaRPr lang="sk-SK" dirty="0"/>
        </a:p>
        <a:p>
          <a:r>
            <a:rPr lang="sk-SK" dirty="0"/>
            <a:t>- </a:t>
          </a:r>
          <a:r>
            <a:rPr lang="en-US" dirty="0"/>
            <a:t>vertically meaning that it occurs sequentially through time. </a:t>
          </a:r>
        </a:p>
      </dgm:t>
    </dgm:pt>
    <dgm:pt modelId="{440D931E-FB90-4A02-8A8A-232EA69EF3B0}" type="parTrans" cxnId="{6249E17B-6D23-419C-B03F-7FD2A1DC9BA5}">
      <dgm:prSet/>
      <dgm:spPr/>
      <dgm:t>
        <a:bodyPr/>
        <a:lstStyle/>
        <a:p>
          <a:endParaRPr lang="en-US"/>
        </a:p>
      </dgm:t>
    </dgm:pt>
    <dgm:pt modelId="{E8E3047A-6CF4-4916-AF30-38C76B7894D4}" type="sibTrans" cxnId="{6249E17B-6D23-419C-B03F-7FD2A1DC9BA5}">
      <dgm:prSet/>
      <dgm:spPr/>
      <dgm:t>
        <a:bodyPr/>
        <a:lstStyle/>
        <a:p>
          <a:endParaRPr lang="en-US"/>
        </a:p>
      </dgm:t>
    </dgm:pt>
    <dgm:pt modelId="{746ED564-F13A-4457-B4F1-DBEB620D0358}">
      <dgm:prSet/>
      <dgm:spPr/>
      <dgm:t>
        <a:bodyPr/>
        <a:lstStyle/>
        <a:p>
          <a:r>
            <a:rPr lang="en-US" dirty="0"/>
            <a:t>The crucial </a:t>
          </a:r>
          <a:r>
            <a:rPr lang="en-US" dirty="0">
              <a:solidFill>
                <a:srgbClr val="FF0000"/>
              </a:solidFill>
            </a:rPr>
            <a:t>difference</a:t>
          </a:r>
          <a:r>
            <a:rPr lang="en-US" dirty="0"/>
            <a:t> between vertical and horizontal division of labor is the </a:t>
          </a:r>
          <a:r>
            <a:rPr lang="en-US" dirty="0">
              <a:solidFill>
                <a:srgbClr val="FF0000"/>
              </a:solidFill>
            </a:rPr>
            <a:t>importance assigned to the producer’s wear and tear</a:t>
          </a:r>
          <a:r>
            <a:rPr lang="en-US" dirty="0"/>
            <a:t> (that is, on their plant and equipment) </a:t>
          </a:r>
          <a:r>
            <a:rPr lang="en-US" dirty="0">
              <a:solidFill>
                <a:srgbClr val="FF0000"/>
              </a:solidFill>
            </a:rPr>
            <a:t>and their aging</a:t>
          </a:r>
          <a:r>
            <a:rPr lang="en-US" dirty="0"/>
            <a:t>. </a:t>
          </a:r>
        </a:p>
      </dgm:t>
    </dgm:pt>
    <dgm:pt modelId="{3AE7A381-0101-4998-8A3F-B2EDBE20460A}" type="parTrans" cxnId="{FF56AE68-5843-4720-8C73-20349A568FD4}">
      <dgm:prSet/>
      <dgm:spPr/>
      <dgm:t>
        <a:bodyPr/>
        <a:lstStyle/>
        <a:p>
          <a:endParaRPr lang="en-US"/>
        </a:p>
      </dgm:t>
    </dgm:pt>
    <dgm:pt modelId="{9875F1E7-6A50-4A82-8E6F-8DFE1A46E9AB}" type="sibTrans" cxnId="{FF56AE68-5843-4720-8C73-20349A568FD4}">
      <dgm:prSet/>
      <dgm:spPr/>
      <dgm:t>
        <a:bodyPr/>
        <a:lstStyle/>
        <a:p>
          <a:endParaRPr lang="en-US"/>
        </a:p>
      </dgm:t>
    </dgm:pt>
    <dgm:pt modelId="{20F09F28-C60E-42FC-9918-71D62DF0066D}">
      <dgm:prSet/>
      <dgm:spPr/>
      <dgm:t>
        <a:bodyPr/>
        <a:lstStyle/>
        <a:p>
          <a:r>
            <a:rPr lang="en-US"/>
            <a:t>The division of labor has the capacity to generate inherently collective production which is different from the simple addition of individual productions. </a:t>
          </a:r>
        </a:p>
      </dgm:t>
    </dgm:pt>
    <dgm:pt modelId="{E590E20D-3903-4ACA-B595-24908CAFC3F2}" type="parTrans" cxnId="{60CEE8A5-D678-4CE0-A36D-00CBAA6BCAAE}">
      <dgm:prSet/>
      <dgm:spPr/>
      <dgm:t>
        <a:bodyPr/>
        <a:lstStyle/>
        <a:p>
          <a:endParaRPr lang="en-US"/>
        </a:p>
      </dgm:t>
    </dgm:pt>
    <dgm:pt modelId="{2345FD5E-08A2-4FBB-9B22-2A0635B7EE52}" type="sibTrans" cxnId="{60CEE8A5-D678-4CE0-A36D-00CBAA6BCAAE}">
      <dgm:prSet/>
      <dgm:spPr/>
      <dgm:t>
        <a:bodyPr/>
        <a:lstStyle/>
        <a:p>
          <a:endParaRPr lang="en-US"/>
        </a:p>
      </dgm:t>
    </dgm:pt>
    <dgm:pt modelId="{F96B166D-60FF-41A1-8037-4E336841575E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If inherently collective, the division of labor increases productivity and/or combines the physical properties of different productions obtaining new properties not found without the </a:t>
          </a:r>
          <a:r>
            <a:rPr lang="sk-SK" dirty="0" err="1">
              <a:solidFill>
                <a:srgbClr val="FFFF00"/>
              </a:solidFill>
            </a:rPr>
            <a:t>aforementioned</a:t>
          </a:r>
          <a:r>
            <a:rPr lang="en-US" dirty="0">
              <a:solidFill>
                <a:srgbClr val="FFFF00"/>
              </a:solidFill>
            </a:rPr>
            <a:t> combination.</a:t>
          </a:r>
        </a:p>
      </dgm:t>
    </dgm:pt>
    <dgm:pt modelId="{7E0098D6-3594-4804-B5CC-09BE19099169}" type="parTrans" cxnId="{EB98007E-DE28-4FE1-8486-E5BC69FCFD32}">
      <dgm:prSet/>
      <dgm:spPr/>
      <dgm:t>
        <a:bodyPr/>
        <a:lstStyle/>
        <a:p>
          <a:endParaRPr lang="en-US"/>
        </a:p>
      </dgm:t>
    </dgm:pt>
    <dgm:pt modelId="{771AFC23-EE5C-4C5C-B4E0-97962DB831F9}" type="sibTrans" cxnId="{EB98007E-DE28-4FE1-8486-E5BC69FCFD32}">
      <dgm:prSet/>
      <dgm:spPr/>
      <dgm:t>
        <a:bodyPr/>
        <a:lstStyle/>
        <a:p>
          <a:endParaRPr lang="en-US"/>
        </a:p>
      </dgm:t>
    </dgm:pt>
    <dgm:pt modelId="{EB015E83-7C0E-4B31-9C30-47C6BF3CB8D0}">
      <dgm:prSet/>
      <dgm:spPr/>
      <dgm:t>
        <a:bodyPr/>
        <a:lstStyle/>
        <a:p>
          <a:r>
            <a:rPr lang="en-US" dirty="0"/>
            <a:t>Inherently collective production (</a:t>
          </a:r>
          <a:r>
            <a:rPr lang="en-US" i="1" dirty="0"/>
            <a:t>abbreviated</a:t>
          </a:r>
          <a:r>
            <a:rPr lang="en-US" dirty="0"/>
            <a:t> collective production) under the circumstances of the division of labor requires the capacity of making reliable promises or commitments of production. </a:t>
          </a:r>
        </a:p>
      </dgm:t>
    </dgm:pt>
    <dgm:pt modelId="{C55DB12B-1778-4371-935D-9920D9F222D4}" type="parTrans" cxnId="{15DB5B48-CD22-47F6-A11D-C2693B81BD61}">
      <dgm:prSet/>
      <dgm:spPr/>
      <dgm:t>
        <a:bodyPr/>
        <a:lstStyle/>
        <a:p>
          <a:endParaRPr lang="en-US"/>
        </a:p>
      </dgm:t>
    </dgm:pt>
    <dgm:pt modelId="{14B59F64-8D49-47A0-B754-B0A178996853}" type="sibTrans" cxnId="{15DB5B48-CD22-47F6-A11D-C2693B81BD61}">
      <dgm:prSet/>
      <dgm:spPr/>
      <dgm:t>
        <a:bodyPr/>
        <a:lstStyle/>
        <a:p>
          <a:endParaRPr lang="en-US"/>
        </a:p>
      </dgm:t>
    </dgm:pt>
    <dgm:pt modelId="{A1F5A1C3-C7B8-4D21-9F90-E71B3E91E720}">
      <dgm:prSet/>
      <dgm:spPr/>
      <dgm:t>
        <a:bodyPr/>
        <a:lstStyle/>
        <a:p>
          <a:r>
            <a:rPr lang="en-US"/>
            <a:t>Bakers dedicate themselves to producing bread because they believe that they will be able to obtain other requirements for sustenance from other producers.</a:t>
          </a:r>
        </a:p>
      </dgm:t>
    </dgm:pt>
    <dgm:pt modelId="{25739E3A-8E41-490D-A1E7-E1F61BDFA0C5}" type="parTrans" cxnId="{EDDD6E1C-9874-4ECD-9E6E-353095625FBF}">
      <dgm:prSet/>
      <dgm:spPr/>
      <dgm:t>
        <a:bodyPr/>
        <a:lstStyle/>
        <a:p>
          <a:endParaRPr lang="en-US"/>
        </a:p>
      </dgm:t>
    </dgm:pt>
    <dgm:pt modelId="{A83DE6AD-8343-4499-93A5-9381DF7F8293}" type="sibTrans" cxnId="{EDDD6E1C-9874-4ECD-9E6E-353095625FBF}">
      <dgm:prSet/>
      <dgm:spPr/>
      <dgm:t>
        <a:bodyPr/>
        <a:lstStyle/>
        <a:p>
          <a:endParaRPr lang="en-US"/>
        </a:p>
      </dgm:t>
    </dgm:pt>
    <dgm:pt modelId="{8A2C21E7-8FB5-4C92-9C15-E42C5B6F1B5D}">
      <dgm:prSet/>
      <dgm:spPr/>
      <dgm:t>
        <a:bodyPr/>
        <a:lstStyle/>
        <a:p>
          <a:r>
            <a:rPr lang="en-US" dirty="0"/>
            <a:t>Neither producer would specialize if they did not rely on the other producer’s commitment to </a:t>
          </a:r>
          <a:r>
            <a:rPr lang="sk-SK" dirty="0" err="1"/>
            <a:t>producing</a:t>
          </a:r>
          <a:r>
            <a:rPr lang="en-US" dirty="0"/>
            <a:t> the goods required for their sustenance</a:t>
          </a:r>
          <a:r>
            <a:rPr lang="sk-SK" dirty="0"/>
            <a:t> (</a:t>
          </a:r>
          <a:r>
            <a:rPr lang="sk-SK" dirty="0" err="1"/>
            <a:t>th</a:t>
          </a:r>
          <a:r>
            <a:rPr lang="en-US" dirty="0"/>
            <a:t>e bakers in need of meat would not specialize in producing bread if they could not rely on the butcher’s commitment</a:t>
          </a:r>
          <a:r>
            <a:rPr lang="sk-SK" dirty="0"/>
            <a:t>)</a:t>
          </a:r>
          <a:r>
            <a:rPr lang="en-US" dirty="0"/>
            <a:t>. </a:t>
          </a:r>
        </a:p>
      </dgm:t>
    </dgm:pt>
    <dgm:pt modelId="{1E44A491-069D-4B2B-B1BF-BBC9702D01EE}" type="parTrans" cxnId="{F5036A2E-88BA-417B-8905-A1380B5D2853}">
      <dgm:prSet/>
      <dgm:spPr/>
      <dgm:t>
        <a:bodyPr/>
        <a:lstStyle/>
        <a:p>
          <a:endParaRPr lang="en-US"/>
        </a:p>
      </dgm:t>
    </dgm:pt>
    <dgm:pt modelId="{0F5E45E2-D8F2-4A39-B1E1-82E882B9EF1E}" type="sibTrans" cxnId="{F5036A2E-88BA-417B-8905-A1380B5D2853}">
      <dgm:prSet/>
      <dgm:spPr/>
      <dgm:t>
        <a:bodyPr/>
        <a:lstStyle/>
        <a:p>
          <a:endParaRPr lang="en-US"/>
        </a:p>
      </dgm:t>
    </dgm:pt>
    <dgm:pt modelId="{6C4B45EF-4D66-4EAC-BA7A-EB07D317BDC7}">
      <dgm:prSet/>
      <dgm:spPr/>
      <dgm:t>
        <a:bodyPr/>
        <a:lstStyle/>
        <a:p>
          <a:r>
            <a:rPr lang="en-US"/>
            <a:t>The commitment can take many forms, verbal, written, tacit or merely instinctive.</a:t>
          </a:r>
        </a:p>
      </dgm:t>
    </dgm:pt>
    <dgm:pt modelId="{44D0B105-2429-40F7-822A-DAF9FF1B4A0E}" type="parTrans" cxnId="{A265E24D-9DBE-4049-9B05-B58F9B971409}">
      <dgm:prSet/>
      <dgm:spPr/>
      <dgm:t>
        <a:bodyPr/>
        <a:lstStyle/>
        <a:p>
          <a:endParaRPr lang="en-US"/>
        </a:p>
      </dgm:t>
    </dgm:pt>
    <dgm:pt modelId="{43B870CF-B102-4EC4-A105-4F68DF3ABDC9}" type="sibTrans" cxnId="{A265E24D-9DBE-4049-9B05-B58F9B971409}">
      <dgm:prSet/>
      <dgm:spPr/>
      <dgm:t>
        <a:bodyPr/>
        <a:lstStyle/>
        <a:p>
          <a:endParaRPr lang="en-US"/>
        </a:p>
      </dgm:t>
    </dgm:pt>
    <dgm:pt modelId="{C89264D9-A9C1-43C3-8FE9-F508314FA3C8}" type="pres">
      <dgm:prSet presAssocID="{13BC68C1-AAD6-49BD-8C14-0FEC37982F72}" presName="diagram" presStyleCnt="0">
        <dgm:presLayoutVars>
          <dgm:dir/>
          <dgm:resizeHandles val="exact"/>
        </dgm:presLayoutVars>
      </dgm:prSet>
      <dgm:spPr/>
    </dgm:pt>
    <dgm:pt modelId="{0817F1A2-9D86-4F0E-BAA7-0D3E5D12D371}" type="pres">
      <dgm:prSet presAssocID="{BDE36941-A927-49D3-A842-3F1A6C6B129C}" presName="node" presStyleLbl="node1" presStyleIdx="0" presStyleCnt="10">
        <dgm:presLayoutVars>
          <dgm:bulletEnabled val="1"/>
        </dgm:presLayoutVars>
      </dgm:prSet>
      <dgm:spPr/>
    </dgm:pt>
    <dgm:pt modelId="{9DF2ECEE-15E8-46B1-929C-430FD2F0703B}" type="pres">
      <dgm:prSet presAssocID="{4B4E948C-DC68-4BDF-B0D2-55AA828F4A68}" presName="sibTrans" presStyleCnt="0"/>
      <dgm:spPr/>
    </dgm:pt>
    <dgm:pt modelId="{BA0A28C9-D912-4F70-A744-C5B3E6DB452C}" type="pres">
      <dgm:prSet presAssocID="{02DBBDB1-A0F3-4620-B965-143D82A50F15}" presName="node" presStyleLbl="node1" presStyleIdx="1" presStyleCnt="10">
        <dgm:presLayoutVars>
          <dgm:bulletEnabled val="1"/>
        </dgm:presLayoutVars>
      </dgm:prSet>
      <dgm:spPr/>
    </dgm:pt>
    <dgm:pt modelId="{B19759DF-CD0B-4E61-821A-57EB59C2E32D}" type="pres">
      <dgm:prSet presAssocID="{006490DB-6319-4AD9-89D2-B17ED13E2EC8}" presName="sibTrans" presStyleCnt="0"/>
      <dgm:spPr/>
    </dgm:pt>
    <dgm:pt modelId="{E588607F-0D2A-4A5C-A318-0D616F5E9E58}" type="pres">
      <dgm:prSet presAssocID="{D74AF3ED-7ECD-406F-929F-01ABC5D69368}" presName="node" presStyleLbl="node1" presStyleIdx="2" presStyleCnt="10">
        <dgm:presLayoutVars>
          <dgm:bulletEnabled val="1"/>
        </dgm:presLayoutVars>
      </dgm:prSet>
      <dgm:spPr/>
    </dgm:pt>
    <dgm:pt modelId="{27ED2CB5-EFAA-469E-8D6D-F4FC8B78A2DF}" type="pres">
      <dgm:prSet presAssocID="{E8E3047A-6CF4-4916-AF30-38C76B7894D4}" presName="sibTrans" presStyleCnt="0"/>
      <dgm:spPr/>
    </dgm:pt>
    <dgm:pt modelId="{5A5C29A3-6AF4-4D7A-AD81-BB3FC81FC1DB}" type="pres">
      <dgm:prSet presAssocID="{746ED564-F13A-4457-B4F1-DBEB620D0358}" presName="node" presStyleLbl="node1" presStyleIdx="3" presStyleCnt="10">
        <dgm:presLayoutVars>
          <dgm:bulletEnabled val="1"/>
        </dgm:presLayoutVars>
      </dgm:prSet>
      <dgm:spPr/>
    </dgm:pt>
    <dgm:pt modelId="{1E829425-26D2-4257-9F1E-ED71C6E0CEA8}" type="pres">
      <dgm:prSet presAssocID="{9875F1E7-6A50-4A82-8E6F-8DFE1A46E9AB}" presName="sibTrans" presStyleCnt="0"/>
      <dgm:spPr/>
    </dgm:pt>
    <dgm:pt modelId="{A0FD2968-7408-4808-958C-08985FBBE000}" type="pres">
      <dgm:prSet presAssocID="{20F09F28-C60E-42FC-9918-71D62DF0066D}" presName="node" presStyleLbl="node1" presStyleIdx="4" presStyleCnt="10">
        <dgm:presLayoutVars>
          <dgm:bulletEnabled val="1"/>
        </dgm:presLayoutVars>
      </dgm:prSet>
      <dgm:spPr/>
    </dgm:pt>
    <dgm:pt modelId="{77C069E1-0CC5-4FF1-B419-94063CDF3866}" type="pres">
      <dgm:prSet presAssocID="{2345FD5E-08A2-4FBB-9B22-2A0635B7EE52}" presName="sibTrans" presStyleCnt="0"/>
      <dgm:spPr/>
    </dgm:pt>
    <dgm:pt modelId="{0061FE58-CC90-4038-A03D-AE9402B28E8B}" type="pres">
      <dgm:prSet presAssocID="{F96B166D-60FF-41A1-8037-4E336841575E}" presName="node" presStyleLbl="node1" presStyleIdx="5" presStyleCnt="10">
        <dgm:presLayoutVars>
          <dgm:bulletEnabled val="1"/>
        </dgm:presLayoutVars>
      </dgm:prSet>
      <dgm:spPr/>
    </dgm:pt>
    <dgm:pt modelId="{B2C674BE-6772-4AEF-BFF7-DC17D36E4577}" type="pres">
      <dgm:prSet presAssocID="{771AFC23-EE5C-4C5C-B4E0-97962DB831F9}" presName="sibTrans" presStyleCnt="0"/>
      <dgm:spPr/>
    </dgm:pt>
    <dgm:pt modelId="{88260F62-B988-4AFB-B49A-E9F0E227D744}" type="pres">
      <dgm:prSet presAssocID="{EB015E83-7C0E-4B31-9C30-47C6BF3CB8D0}" presName="node" presStyleLbl="node1" presStyleIdx="6" presStyleCnt="10">
        <dgm:presLayoutVars>
          <dgm:bulletEnabled val="1"/>
        </dgm:presLayoutVars>
      </dgm:prSet>
      <dgm:spPr/>
    </dgm:pt>
    <dgm:pt modelId="{C0088AA5-F75C-457A-8A2D-B7846A2632BE}" type="pres">
      <dgm:prSet presAssocID="{14B59F64-8D49-47A0-B754-B0A178996853}" presName="sibTrans" presStyleCnt="0"/>
      <dgm:spPr/>
    </dgm:pt>
    <dgm:pt modelId="{5FB0EE25-B091-48BC-BCEF-96DE69A1F367}" type="pres">
      <dgm:prSet presAssocID="{A1F5A1C3-C7B8-4D21-9F90-E71B3E91E720}" presName="node" presStyleLbl="node1" presStyleIdx="7" presStyleCnt="10">
        <dgm:presLayoutVars>
          <dgm:bulletEnabled val="1"/>
        </dgm:presLayoutVars>
      </dgm:prSet>
      <dgm:spPr/>
    </dgm:pt>
    <dgm:pt modelId="{91289131-1944-4447-BA16-87F9CE15F5B0}" type="pres">
      <dgm:prSet presAssocID="{A83DE6AD-8343-4499-93A5-9381DF7F8293}" presName="sibTrans" presStyleCnt="0"/>
      <dgm:spPr/>
    </dgm:pt>
    <dgm:pt modelId="{59273B26-D09B-4E27-AFC4-206E5E31B93B}" type="pres">
      <dgm:prSet presAssocID="{8A2C21E7-8FB5-4C92-9C15-E42C5B6F1B5D}" presName="node" presStyleLbl="node1" presStyleIdx="8" presStyleCnt="10">
        <dgm:presLayoutVars>
          <dgm:bulletEnabled val="1"/>
        </dgm:presLayoutVars>
      </dgm:prSet>
      <dgm:spPr/>
    </dgm:pt>
    <dgm:pt modelId="{DC967F10-7FA0-47C7-AFD2-F598820F9713}" type="pres">
      <dgm:prSet presAssocID="{0F5E45E2-D8F2-4A39-B1E1-82E882B9EF1E}" presName="sibTrans" presStyleCnt="0"/>
      <dgm:spPr/>
    </dgm:pt>
    <dgm:pt modelId="{18412BBB-E032-483C-AF5A-7F166EDD79A4}" type="pres">
      <dgm:prSet presAssocID="{6C4B45EF-4D66-4EAC-BA7A-EB07D317BDC7}" presName="node" presStyleLbl="node1" presStyleIdx="9" presStyleCnt="10">
        <dgm:presLayoutVars>
          <dgm:bulletEnabled val="1"/>
        </dgm:presLayoutVars>
      </dgm:prSet>
      <dgm:spPr/>
    </dgm:pt>
  </dgm:ptLst>
  <dgm:cxnLst>
    <dgm:cxn modelId="{49FADD0A-588F-448A-8E7F-ED88B77325B8}" type="presOf" srcId="{13BC68C1-AAD6-49BD-8C14-0FEC37982F72}" destId="{C89264D9-A9C1-43C3-8FE9-F508314FA3C8}" srcOrd="0" destOrd="0" presId="urn:microsoft.com/office/officeart/2005/8/layout/default"/>
    <dgm:cxn modelId="{A0A99514-45AB-4607-B99E-72CD765DE996}" type="presOf" srcId="{6C4B45EF-4D66-4EAC-BA7A-EB07D317BDC7}" destId="{18412BBB-E032-483C-AF5A-7F166EDD79A4}" srcOrd="0" destOrd="0" presId="urn:microsoft.com/office/officeart/2005/8/layout/default"/>
    <dgm:cxn modelId="{EDDD6E1C-9874-4ECD-9E6E-353095625FBF}" srcId="{13BC68C1-AAD6-49BD-8C14-0FEC37982F72}" destId="{A1F5A1C3-C7B8-4D21-9F90-E71B3E91E720}" srcOrd="7" destOrd="0" parTransId="{25739E3A-8E41-490D-A1E7-E1F61BDFA0C5}" sibTransId="{A83DE6AD-8343-4499-93A5-9381DF7F8293}"/>
    <dgm:cxn modelId="{352E7521-9B4B-4D38-A86E-6CBD721E11AE}" type="presOf" srcId="{A1F5A1C3-C7B8-4D21-9F90-E71B3E91E720}" destId="{5FB0EE25-B091-48BC-BCEF-96DE69A1F367}" srcOrd="0" destOrd="0" presId="urn:microsoft.com/office/officeart/2005/8/layout/default"/>
    <dgm:cxn modelId="{F5036A2E-88BA-417B-8905-A1380B5D2853}" srcId="{13BC68C1-AAD6-49BD-8C14-0FEC37982F72}" destId="{8A2C21E7-8FB5-4C92-9C15-E42C5B6F1B5D}" srcOrd="8" destOrd="0" parTransId="{1E44A491-069D-4B2B-B1BF-BBC9702D01EE}" sibTransId="{0F5E45E2-D8F2-4A39-B1E1-82E882B9EF1E}"/>
    <dgm:cxn modelId="{7017982E-9EC5-4DF1-B377-691F964993E7}" type="presOf" srcId="{02DBBDB1-A0F3-4620-B965-143D82A50F15}" destId="{BA0A28C9-D912-4F70-A744-C5B3E6DB452C}" srcOrd="0" destOrd="0" presId="urn:microsoft.com/office/officeart/2005/8/layout/default"/>
    <dgm:cxn modelId="{F7102E34-422B-4AE0-B878-DECD48DBC9B1}" type="presOf" srcId="{EB015E83-7C0E-4B31-9C30-47C6BF3CB8D0}" destId="{88260F62-B988-4AFB-B49A-E9F0E227D744}" srcOrd="0" destOrd="0" presId="urn:microsoft.com/office/officeart/2005/8/layout/default"/>
    <dgm:cxn modelId="{DDF26E37-D8AD-4024-8C63-AE3BC5C5B2AF}" type="presOf" srcId="{746ED564-F13A-4457-B4F1-DBEB620D0358}" destId="{5A5C29A3-6AF4-4D7A-AD81-BB3FC81FC1DB}" srcOrd="0" destOrd="0" presId="urn:microsoft.com/office/officeart/2005/8/layout/default"/>
    <dgm:cxn modelId="{708C5538-8D0C-459B-B473-E481E5650787}" type="presOf" srcId="{8A2C21E7-8FB5-4C92-9C15-E42C5B6F1B5D}" destId="{59273B26-D09B-4E27-AFC4-206E5E31B93B}" srcOrd="0" destOrd="0" presId="urn:microsoft.com/office/officeart/2005/8/layout/default"/>
    <dgm:cxn modelId="{934BE63E-ACCD-4072-9A85-72F862EEDDC1}" srcId="{13BC68C1-AAD6-49BD-8C14-0FEC37982F72}" destId="{02DBBDB1-A0F3-4620-B965-143D82A50F15}" srcOrd="1" destOrd="0" parTransId="{92085D17-FA43-4D4F-BACA-FE7F84A39E58}" sibTransId="{006490DB-6319-4AD9-89D2-B17ED13E2EC8}"/>
    <dgm:cxn modelId="{9C9B0A42-A8AF-4214-A095-21AC54D9F65F}" type="presOf" srcId="{20F09F28-C60E-42FC-9918-71D62DF0066D}" destId="{A0FD2968-7408-4808-958C-08985FBBE000}" srcOrd="0" destOrd="0" presId="urn:microsoft.com/office/officeart/2005/8/layout/default"/>
    <dgm:cxn modelId="{15DB5B48-CD22-47F6-A11D-C2693B81BD61}" srcId="{13BC68C1-AAD6-49BD-8C14-0FEC37982F72}" destId="{EB015E83-7C0E-4B31-9C30-47C6BF3CB8D0}" srcOrd="6" destOrd="0" parTransId="{C55DB12B-1778-4371-935D-9920D9F222D4}" sibTransId="{14B59F64-8D49-47A0-B754-B0A178996853}"/>
    <dgm:cxn modelId="{FF56AE68-5843-4720-8C73-20349A568FD4}" srcId="{13BC68C1-AAD6-49BD-8C14-0FEC37982F72}" destId="{746ED564-F13A-4457-B4F1-DBEB620D0358}" srcOrd="3" destOrd="0" parTransId="{3AE7A381-0101-4998-8A3F-B2EDBE20460A}" sibTransId="{9875F1E7-6A50-4A82-8E6F-8DFE1A46E9AB}"/>
    <dgm:cxn modelId="{AD43066B-5664-4264-A164-00DD209DB18D}" srcId="{13BC68C1-AAD6-49BD-8C14-0FEC37982F72}" destId="{BDE36941-A927-49D3-A842-3F1A6C6B129C}" srcOrd="0" destOrd="0" parTransId="{76617AD8-7B87-40D7-9A78-E9C0E9CD9894}" sibTransId="{4B4E948C-DC68-4BDF-B0D2-55AA828F4A68}"/>
    <dgm:cxn modelId="{A265E24D-9DBE-4049-9B05-B58F9B971409}" srcId="{13BC68C1-AAD6-49BD-8C14-0FEC37982F72}" destId="{6C4B45EF-4D66-4EAC-BA7A-EB07D317BDC7}" srcOrd="9" destOrd="0" parTransId="{44D0B105-2429-40F7-822A-DAF9FF1B4A0E}" sibTransId="{43B870CF-B102-4EC4-A105-4F68DF3ABDC9}"/>
    <dgm:cxn modelId="{6249E17B-6D23-419C-B03F-7FD2A1DC9BA5}" srcId="{13BC68C1-AAD6-49BD-8C14-0FEC37982F72}" destId="{D74AF3ED-7ECD-406F-929F-01ABC5D69368}" srcOrd="2" destOrd="0" parTransId="{440D931E-FB90-4A02-8A8A-232EA69EF3B0}" sibTransId="{E8E3047A-6CF4-4916-AF30-38C76B7894D4}"/>
    <dgm:cxn modelId="{EB98007E-DE28-4FE1-8486-E5BC69FCFD32}" srcId="{13BC68C1-AAD6-49BD-8C14-0FEC37982F72}" destId="{F96B166D-60FF-41A1-8037-4E336841575E}" srcOrd="5" destOrd="0" parTransId="{7E0098D6-3594-4804-B5CC-09BE19099169}" sibTransId="{771AFC23-EE5C-4C5C-B4E0-97962DB831F9}"/>
    <dgm:cxn modelId="{0DBADA7F-DE06-4AE9-B11A-FAE987C6412E}" type="presOf" srcId="{D74AF3ED-7ECD-406F-929F-01ABC5D69368}" destId="{E588607F-0D2A-4A5C-A318-0D616F5E9E58}" srcOrd="0" destOrd="0" presId="urn:microsoft.com/office/officeart/2005/8/layout/default"/>
    <dgm:cxn modelId="{9CE3FE9C-44F4-4B80-86CC-AD8BCA7284A2}" type="presOf" srcId="{F96B166D-60FF-41A1-8037-4E336841575E}" destId="{0061FE58-CC90-4038-A03D-AE9402B28E8B}" srcOrd="0" destOrd="0" presId="urn:microsoft.com/office/officeart/2005/8/layout/default"/>
    <dgm:cxn modelId="{60CEE8A5-D678-4CE0-A36D-00CBAA6BCAAE}" srcId="{13BC68C1-AAD6-49BD-8C14-0FEC37982F72}" destId="{20F09F28-C60E-42FC-9918-71D62DF0066D}" srcOrd="4" destOrd="0" parTransId="{E590E20D-3903-4ACA-B595-24908CAFC3F2}" sibTransId="{2345FD5E-08A2-4FBB-9B22-2A0635B7EE52}"/>
    <dgm:cxn modelId="{78C6AAED-9617-4582-86B5-AE1C8A860C4A}" type="presOf" srcId="{BDE36941-A927-49D3-A842-3F1A6C6B129C}" destId="{0817F1A2-9D86-4F0E-BAA7-0D3E5D12D371}" srcOrd="0" destOrd="0" presId="urn:microsoft.com/office/officeart/2005/8/layout/default"/>
    <dgm:cxn modelId="{69E0C65E-76E9-464D-8FFC-7D37ABD6E4E6}" type="presParOf" srcId="{C89264D9-A9C1-43C3-8FE9-F508314FA3C8}" destId="{0817F1A2-9D86-4F0E-BAA7-0D3E5D12D371}" srcOrd="0" destOrd="0" presId="urn:microsoft.com/office/officeart/2005/8/layout/default"/>
    <dgm:cxn modelId="{B00DA935-FA13-4C76-803A-C14B292AC8CF}" type="presParOf" srcId="{C89264D9-A9C1-43C3-8FE9-F508314FA3C8}" destId="{9DF2ECEE-15E8-46B1-929C-430FD2F0703B}" srcOrd="1" destOrd="0" presId="urn:microsoft.com/office/officeart/2005/8/layout/default"/>
    <dgm:cxn modelId="{EEFF9CC0-CE97-4AB6-A8FE-016C27FD834D}" type="presParOf" srcId="{C89264D9-A9C1-43C3-8FE9-F508314FA3C8}" destId="{BA0A28C9-D912-4F70-A744-C5B3E6DB452C}" srcOrd="2" destOrd="0" presId="urn:microsoft.com/office/officeart/2005/8/layout/default"/>
    <dgm:cxn modelId="{A435F892-C100-4F53-9CDB-21D381DBEA56}" type="presParOf" srcId="{C89264D9-A9C1-43C3-8FE9-F508314FA3C8}" destId="{B19759DF-CD0B-4E61-821A-57EB59C2E32D}" srcOrd="3" destOrd="0" presId="urn:microsoft.com/office/officeart/2005/8/layout/default"/>
    <dgm:cxn modelId="{338DB469-E868-4E8D-BCE3-A3FB87AB3066}" type="presParOf" srcId="{C89264D9-A9C1-43C3-8FE9-F508314FA3C8}" destId="{E588607F-0D2A-4A5C-A318-0D616F5E9E58}" srcOrd="4" destOrd="0" presId="urn:microsoft.com/office/officeart/2005/8/layout/default"/>
    <dgm:cxn modelId="{575846ED-933B-4CA6-9E6F-59BF6D409A7B}" type="presParOf" srcId="{C89264D9-A9C1-43C3-8FE9-F508314FA3C8}" destId="{27ED2CB5-EFAA-469E-8D6D-F4FC8B78A2DF}" srcOrd="5" destOrd="0" presId="urn:microsoft.com/office/officeart/2005/8/layout/default"/>
    <dgm:cxn modelId="{903BB413-19CF-46D3-ABD6-1C195D97C140}" type="presParOf" srcId="{C89264D9-A9C1-43C3-8FE9-F508314FA3C8}" destId="{5A5C29A3-6AF4-4D7A-AD81-BB3FC81FC1DB}" srcOrd="6" destOrd="0" presId="urn:microsoft.com/office/officeart/2005/8/layout/default"/>
    <dgm:cxn modelId="{EA9BBEC8-1F8F-401B-9C1F-D9D1A69A3365}" type="presParOf" srcId="{C89264D9-A9C1-43C3-8FE9-F508314FA3C8}" destId="{1E829425-26D2-4257-9F1E-ED71C6E0CEA8}" srcOrd="7" destOrd="0" presId="urn:microsoft.com/office/officeart/2005/8/layout/default"/>
    <dgm:cxn modelId="{104B9307-92A1-46E0-B7BC-259920BA5022}" type="presParOf" srcId="{C89264D9-A9C1-43C3-8FE9-F508314FA3C8}" destId="{A0FD2968-7408-4808-958C-08985FBBE000}" srcOrd="8" destOrd="0" presId="urn:microsoft.com/office/officeart/2005/8/layout/default"/>
    <dgm:cxn modelId="{8592FE79-15B7-4C85-83B2-40872FF09F61}" type="presParOf" srcId="{C89264D9-A9C1-43C3-8FE9-F508314FA3C8}" destId="{77C069E1-0CC5-4FF1-B419-94063CDF3866}" srcOrd="9" destOrd="0" presId="urn:microsoft.com/office/officeart/2005/8/layout/default"/>
    <dgm:cxn modelId="{5FC0B02A-8FB7-4137-8B30-C69741B1281D}" type="presParOf" srcId="{C89264D9-A9C1-43C3-8FE9-F508314FA3C8}" destId="{0061FE58-CC90-4038-A03D-AE9402B28E8B}" srcOrd="10" destOrd="0" presId="urn:microsoft.com/office/officeart/2005/8/layout/default"/>
    <dgm:cxn modelId="{202F8486-2324-4E61-BB94-D897D5B6CF7E}" type="presParOf" srcId="{C89264D9-A9C1-43C3-8FE9-F508314FA3C8}" destId="{B2C674BE-6772-4AEF-BFF7-DC17D36E4577}" srcOrd="11" destOrd="0" presId="urn:microsoft.com/office/officeart/2005/8/layout/default"/>
    <dgm:cxn modelId="{998CB757-471F-4A95-A2E6-3B06D043CB68}" type="presParOf" srcId="{C89264D9-A9C1-43C3-8FE9-F508314FA3C8}" destId="{88260F62-B988-4AFB-B49A-E9F0E227D744}" srcOrd="12" destOrd="0" presId="urn:microsoft.com/office/officeart/2005/8/layout/default"/>
    <dgm:cxn modelId="{FA13603D-67BA-4BCC-BBC8-E660FA32E1D3}" type="presParOf" srcId="{C89264D9-A9C1-43C3-8FE9-F508314FA3C8}" destId="{C0088AA5-F75C-457A-8A2D-B7846A2632BE}" srcOrd="13" destOrd="0" presId="urn:microsoft.com/office/officeart/2005/8/layout/default"/>
    <dgm:cxn modelId="{A92063CA-BED6-4B7F-B9AA-FD4E856F41CF}" type="presParOf" srcId="{C89264D9-A9C1-43C3-8FE9-F508314FA3C8}" destId="{5FB0EE25-B091-48BC-BCEF-96DE69A1F367}" srcOrd="14" destOrd="0" presId="urn:microsoft.com/office/officeart/2005/8/layout/default"/>
    <dgm:cxn modelId="{7BF64EA5-89B5-49EB-B219-87D01C12013F}" type="presParOf" srcId="{C89264D9-A9C1-43C3-8FE9-F508314FA3C8}" destId="{91289131-1944-4447-BA16-87F9CE15F5B0}" srcOrd="15" destOrd="0" presId="urn:microsoft.com/office/officeart/2005/8/layout/default"/>
    <dgm:cxn modelId="{A6E3156A-1D06-44F5-B073-9F239F917250}" type="presParOf" srcId="{C89264D9-A9C1-43C3-8FE9-F508314FA3C8}" destId="{59273B26-D09B-4E27-AFC4-206E5E31B93B}" srcOrd="16" destOrd="0" presId="urn:microsoft.com/office/officeart/2005/8/layout/default"/>
    <dgm:cxn modelId="{8D66E064-7D3C-43E5-B332-6C82BB284891}" type="presParOf" srcId="{C89264D9-A9C1-43C3-8FE9-F508314FA3C8}" destId="{DC967F10-7FA0-47C7-AFD2-F598820F9713}" srcOrd="17" destOrd="0" presId="urn:microsoft.com/office/officeart/2005/8/layout/default"/>
    <dgm:cxn modelId="{9FEC46C5-8A65-4AA7-9065-0BCC605257C9}" type="presParOf" srcId="{C89264D9-A9C1-43C3-8FE9-F508314FA3C8}" destId="{18412BBB-E032-483C-AF5A-7F166EDD79A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A9391-07B4-4C5E-A70E-505EBD5AEE7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B6AAC-1AA3-4DD5-87D8-37729EEF57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system made up of a </a:t>
          </a:r>
          <a:r>
            <a:rPr lang="en-US" b="1"/>
            <a:t>rational</a:t>
          </a:r>
          <a:r>
            <a:rPr lang="en-US"/>
            <a:t> </a:t>
          </a:r>
          <a:r>
            <a:rPr lang="en-US" b="1"/>
            <a:t>representation</a:t>
          </a:r>
          <a:r>
            <a:rPr lang="en-US"/>
            <a:t> of industries and their elements and activities so as to make a profit.</a:t>
          </a:r>
        </a:p>
      </dgm:t>
    </dgm:pt>
    <dgm:pt modelId="{753BD9D0-B6FB-44D9-86D7-7B45E1AADADB}" type="parTrans" cxnId="{6DA73152-8400-4073-8D5B-8E575AAECB81}">
      <dgm:prSet/>
      <dgm:spPr/>
      <dgm:t>
        <a:bodyPr/>
        <a:lstStyle/>
        <a:p>
          <a:endParaRPr lang="en-US"/>
        </a:p>
      </dgm:t>
    </dgm:pt>
    <dgm:pt modelId="{0F0BDDDB-608A-434B-966F-B60F4D9606D7}" type="sibTrans" cxnId="{6DA73152-8400-4073-8D5B-8E575AAECB81}">
      <dgm:prSet/>
      <dgm:spPr/>
      <dgm:t>
        <a:bodyPr/>
        <a:lstStyle/>
        <a:p>
          <a:endParaRPr lang="en-US"/>
        </a:p>
      </dgm:t>
    </dgm:pt>
    <dgm:pt modelId="{10F02364-D082-4430-9F01-AABB163265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system of mat</a:t>
          </a:r>
          <a:r>
            <a:rPr lang="en-US" b="1"/>
            <a:t>erially, temporally and spatially</a:t>
          </a:r>
          <a:r>
            <a:rPr lang="en-US"/>
            <a:t> </a:t>
          </a:r>
          <a:r>
            <a:rPr lang="en-US" b="1"/>
            <a:t>arranged</a:t>
          </a:r>
          <a:r>
            <a:rPr lang="en-US"/>
            <a:t> elements of production in industries with the aim of achieving profit.</a:t>
          </a:r>
        </a:p>
      </dgm:t>
    </dgm:pt>
    <dgm:pt modelId="{4B7759D8-B04B-4365-9643-FB16755DBB3C}" type="parTrans" cxnId="{68A6F08C-8800-4400-9B5A-D48DEEC80A21}">
      <dgm:prSet/>
      <dgm:spPr/>
      <dgm:t>
        <a:bodyPr/>
        <a:lstStyle/>
        <a:p>
          <a:endParaRPr lang="en-US"/>
        </a:p>
      </dgm:t>
    </dgm:pt>
    <dgm:pt modelId="{F85EE88E-9A8D-4D1F-9574-9AC68C02AE3D}" type="sibTrans" cxnId="{68A6F08C-8800-4400-9B5A-D48DEEC80A21}">
      <dgm:prSet/>
      <dgm:spPr/>
      <dgm:t>
        <a:bodyPr/>
        <a:lstStyle/>
        <a:p>
          <a:endParaRPr lang="en-US"/>
        </a:p>
      </dgm:t>
    </dgm:pt>
    <dgm:pt modelId="{C018B733-7090-456C-82BF-392C480DA0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</a:t>
          </a:r>
          <a:r>
            <a:rPr lang="en-US" b="1"/>
            <a:t>main</a:t>
          </a:r>
          <a:r>
            <a:rPr lang="en-US"/>
            <a:t> </a:t>
          </a:r>
          <a:r>
            <a:rPr lang="en-US" b="1"/>
            <a:t>goal</a:t>
          </a:r>
          <a:r>
            <a:rPr lang="en-US"/>
            <a:t> in creating the company's production structure is to create the conditions for achieving PROFIT.</a:t>
          </a:r>
        </a:p>
      </dgm:t>
    </dgm:pt>
    <dgm:pt modelId="{DA679E23-543B-4A78-AC46-C67265868C31}" type="parTrans" cxnId="{7A921922-98D4-4621-82F8-4FD6C6AEFD3F}">
      <dgm:prSet/>
      <dgm:spPr/>
      <dgm:t>
        <a:bodyPr/>
        <a:lstStyle/>
        <a:p>
          <a:endParaRPr lang="en-US"/>
        </a:p>
      </dgm:t>
    </dgm:pt>
    <dgm:pt modelId="{DBC3AD8B-6D9B-497D-8B45-85D6D27BF4C6}" type="sibTrans" cxnId="{7A921922-98D4-4621-82F8-4FD6C6AEFD3F}">
      <dgm:prSet/>
      <dgm:spPr/>
      <dgm:t>
        <a:bodyPr/>
        <a:lstStyle/>
        <a:p>
          <a:endParaRPr lang="en-US"/>
        </a:p>
      </dgm:t>
    </dgm:pt>
    <dgm:pt modelId="{3604DD07-A3D2-462C-B5D9-0B10BFC337C0}" type="pres">
      <dgm:prSet presAssocID="{22DA9391-07B4-4C5E-A70E-505EBD5AEE74}" presName="root" presStyleCnt="0">
        <dgm:presLayoutVars>
          <dgm:dir/>
          <dgm:resizeHandles val="exact"/>
        </dgm:presLayoutVars>
      </dgm:prSet>
      <dgm:spPr/>
    </dgm:pt>
    <dgm:pt modelId="{BBF2A48D-40FC-4C51-B031-B0D135254518}" type="pres">
      <dgm:prSet presAssocID="{8B5B6AAC-1AA3-4DD5-87D8-37729EEF57BA}" presName="compNode" presStyleCnt="0"/>
      <dgm:spPr/>
    </dgm:pt>
    <dgm:pt modelId="{CF12E97E-D87A-4DFC-8DEC-55795E6FC14B}" type="pres">
      <dgm:prSet presAssocID="{8B5B6AAC-1AA3-4DD5-87D8-37729EEF57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4CDC8AF-E8C8-4D7D-8572-579EC33E8684}" type="pres">
      <dgm:prSet presAssocID="{8B5B6AAC-1AA3-4DD5-87D8-37729EEF57BA}" presName="spaceRect" presStyleCnt="0"/>
      <dgm:spPr/>
    </dgm:pt>
    <dgm:pt modelId="{671B8F8D-F8D0-4B00-B53C-BC6597EDD122}" type="pres">
      <dgm:prSet presAssocID="{8B5B6AAC-1AA3-4DD5-87D8-37729EEF57BA}" presName="textRect" presStyleLbl="revTx" presStyleIdx="0" presStyleCnt="3">
        <dgm:presLayoutVars>
          <dgm:chMax val="1"/>
          <dgm:chPref val="1"/>
        </dgm:presLayoutVars>
      </dgm:prSet>
      <dgm:spPr/>
    </dgm:pt>
    <dgm:pt modelId="{6C67069C-30F5-4DE7-B675-9BF86582D4A7}" type="pres">
      <dgm:prSet presAssocID="{0F0BDDDB-608A-434B-966F-B60F4D9606D7}" presName="sibTrans" presStyleCnt="0"/>
      <dgm:spPr/>
    </dgm:pt>
    <dgm:pt modelId="{16D5164B-4553-4BC6-A1F6-DEEA7C541F1D}" type="pres">
      <dgm:prSet presAssocID="{10F02364-D082-4430-9F01-AABB163265E6}" presName="compNode" presStyleCnt="0"/>
      <dgm:spPr/>
    </dgm:pt>
    <dgm:pt modelId="{9E59FC69-0A42-43C9-B34E-B5C00C0B7BE2}" type="pres">
      <dgm:prSet presAssocID="{10F02364-D082-4430-9F01-AABB163265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dozér"/>
        </a:ext>
      </dgm:extLst>
    </dgm:pt>
    <dgm:pt modelId="{A1814C6E-8CEE-40EA-B80B-F0143ADC222A}" type="pres">
      <dgm:prSet presAssocID="{10F02364-D082-4430-9F01-AABB163265E6}" presName="spaceRect" presStyleCnt="0"/>
      <dgm:spPr/>
    </dgm:pt>
    <dgm:pt modelId="{8BD786A8-988E-4519-9719-3EDD791330EB}" type="pres">
      <dgm:prSet presAssocID="{10F02364-D082-4430-9F01-AABB163265E6}" presName="textRect" presStyleLbl="revTx" presStyleIdx="1" presStyleCnt="3">
        <dgm:presLayoutVars>
          <dgm:chMax val="1"/>
          <dgm:chPref val="1"/>
        </dgm:presLayoutVars>
      </dgm:prSet>
      <dgm:spPr/>
    </dgm:pt>
    <dgm:pt modelId="{1FF36634-77F4-4E74-95DE-F11461686C6A}" type="pres">
      <dgm:prSet presAssocID="{F85EE88E-9A8D-4D1F-9574-9AC68C02AE3D}" presName="sibTrans" presStyleCnt="0"/>
      <dgm:spPr/>
    </dgm:pt>
    <dgm:pt modelId="{A638388D-DCE2-4CCA-AB14-729E98C3F526}" type="pres">
      <dgm:prSet presAssocID="{C018B733-7090-456C-82BF-392C480DA0AE}" presName="compNode" presStyleCnt="0"/>
      <dgm:spPr/>
    </dgm:pt>
    <dgm:pt modelId="{62C7C7A4-871B-4006-8FC2-E7B5B8FE572D}" type="pres">
      <dgm:prSet presAssocID="{C018B733-7090-456C-82BF-392C480DA0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79203CEF-255F-4D68-87D4-90D40226BA79}" type="pres">
      <dgm:prSet presAssocID="{C018B733-7090-456C-82BF-392C480DA0AE}" presName="spaceRect" presStyleCnt="0"/>
      <dgm:spPr/>
    </dgm:pt>
    <dgm:pt modelId="{DC487F96-0FB1-4FCB-824D-776F07747132}" type="pres">
      <dgm:prSet presAssocID="{C018B733-7090-456C-82BF-392C480DA0A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A921922-98D4-4621-82F8-4FD6C6AEFD3F}" srcId="{22DA9391-07B4-4C5E-A70E-505EBD5AEE74}" destId="{C018B733-7090-456C-82BF-392C480DA0AE}" srcOrd="2" destOrd="0" parTransId="{DA679E23-543B-4A78-AC46-C67265868C31}" sibTransId="{DBC3AD8B-6D9B-497D-8B45-85D6D27BF4C6}"/>
    <dgm:cxn modelId="{ECC8EA36-87C3-4DDC-9806-50C840CF6DB4}" type="presOf" srcId="{C018B733-7090-456C-82BF-392C480DA0AE}" destId="{DC487F96-0FB1-4FCB-824D-776F07747132}" srcOrd="0" destOrd="0" presId="urn:microsoft.com/office/officeart/2018/2/layout/IconLabelList"/>
    <dgm:cxn modelId="{6DA73152-8400-4073-8D5B-8E575AAECB81}" srcId="{22DA9391-07B4-4C5E-A70E-505EBD5AEE74}" destId="{8B5B6AAC-1AA3-4DD5-87D8-37729EEF57BA}" srcOrd="0" destOrd="0" parTransId="{753BD9D0-B6FB-44D9-86D7-7B45E1AADADB}" sibTransId="{0F0BDDDB-608A-434B-966F-B60F4D9606D7}"/>
    <dgm:cxn modelId="{0E5D8D72-B273-4CA9-B9E9-CD0B94DA9FC9}" type="presOf" srcId="{10F02364-D082-4430-9F01-AABB163265E6}" destId="{8BD786A8-988E-4519-9719-3EDD791330EB}" srcOrd="0" destOrd="0" presId="urn:microsoft.com/office/officeart/2018/2/layout/IconLabelList"/>
    <dgm:cxn modelId="{6A425353-D3E7-4D77-A775-6AC2D0F82790}" type="presOf" srcId="{22DA9391-07B4-4C5E-A70E-505EBD5AEE74}" destId="{3604DD07-A3D2-462C-B5D9-0B10BFC337C0}" srcOrd="0" destOrd="0" presId="urn:microsoft.com/office/officeart/2018/2/layout/IconLabelList"/>
    <dgm:cxn modelId="{68A6F08C-8800-4400-9B5A-D48DEEC80A21}" srcId="{22DA9391-07B4-4C5E-A70E-505EBD5AEE74}" destId="{10F02364-D082-4430-9F01-AABB163265E6}" srcOrd="1" destOrd="0" parTransId="{4B7759D8-B04B-4365-9643-FB16755DBB3C}" sibTransId="{F85EE88E-9A8D-4D1F-9574-9AC68C02AE3D}"/>
    <dgm:cxn modelId="{6E61F7CB-3ECA-4AC6-A81E-64F60F4A4EBD}" type="presOf" srcId="{8B5B6AAC-1AA3-4DD5-87D8-37729EEF57BA}" destId="{671B8F8D-F8D0-4B00-B53C-BC6597EDD122}" srcOrd="0" destOrd="0" presId="urn:microsoft.com/office/officeart/2018/2/layout/IconLabelList"/>
    <dgm:cxn modelId="{01D52E6C-F52B-4ABB-858A-AA09CD1EE4AB}" type="presParOf" srcId="{3604DD07-A3D2-462C-B5D9-0B10BFC337C0}" destId="{BBF2A48D-40FC-4C51-B031-B0D135254518}" srcOrd="0" destOrd="0" presId="urn:microsoft.com/office/officeart/2018/2/layout/IconLabelList"/>
    <dgm:cxn modelId="{8B149EEC-C69B-4D6A-A0F2-AD9ADE736A6F}" type="presParOf" srcId="{BBF2A48D-40FC-4C51-B031-B0D135254518}" destId="{CF12E97E-D87A-4DFC-8DEC-55795E6FC14B}" srcOrd="0" destOrd="0" presId="urn:microsoft.com/office/officeart/2018/2/layout/IconLabelList"/>
    <dgm:cxn modelId="{A7B6B040-C917-4A0C-8571-9475C217822C}" type="presParOf" srcId="{BBF2A48D-40FC-4C51-B031-B0D135254518}" destId="{34CDC8AF-E8C8-4D7D-8572-579EC33E8684}" srcOrd="1" destOrd="0" presId="urn:microsoft.com/office/officeart/2018/2/layout/IconLabelList"/>
    <dgm:cxn modelId="{C7F10C19-A00A-4248-A8F7-D9248100C65B}" type="presParOf" srcId="{BBF2A48D-40FC-4C51-B031-B0D135254518}" destId="{671B8F8D-F8D0-4B00-B53C-BC6597EDD122}" srcOrd="2" destOrd="0" presId="urn:microsoft.com/office/officeart/2018/2/layout/IconLabelList"/>
    <dgm:cxn modelId="{CF3CDA08-86B3-45E8-A45F-4166601C66E9}" type="presParOf" srcId="{3604DD07-A3D2-462C-B5D9-0B10BFC337C0}" destId="{6C67069C-30F5-4DE7-B675-9BF86582D4A7}" srcOrd="1" destOrd="0" presId="urn:microsoft.com/office/officeart/2018/2/layout/IconLabelList"/>
    <dgm:cxn modelId="{C014849F-C408-467C-A855-C677EC5F3302}" type="presParOf" srcId="{3604DD07-A3D2-462C-B5D9-0B10BFC337C0}" destId="{16D5164B-4553-4BC6-A1F6-DEEA7C541F1D}" srcOrd="2" destOrd="0" presId="urn:microsoft.com/office/officeart/2018/2/layout/IconLabelList"/>
    <dgm:cxn modelId="{D896D867-FEF0-496B-A588-4A7BAF84F17E}" type="presParOf" srcId="{16D5164B-4553-4BC6-A1F6-DEEA7C541F1D}" destId="{9E59FC69-0A42-43C9-B34E-B5C00C0B7BE2}" srcOrd="0" destOrd="0" presId="urn:microsoft.com/office/officeart/2018/2/layout/IconLabelList"/>
    <dgm:cxn modelId="{85AA20B8-E4C7-40D3-9189-91DE9FAAB307}" type="presParOf" srcId="{16D5164B-4553-4BC6-A1F6-DEEA7C541F1D}" destId="{A1814C6E-8CEE-40EA-B80B-F0143ADC222A}" srcOrd="1" destOrd="0" presId="urn:microsoft.com/office/officeart/2018/2/layout/IconLabelList"/>
    <dgm:cxn modelId="{A284FE18-38DC-48DD-A9B7-2A656582D5BF}" type="presParOf" srcId="{16D5164B-4553-4BC6-A1F6-DEEA7C541F1D}" destId="{8BD786A8-988E-4519-9719-3EDD791330EB}" srcOrd="2" destOrd="0" presId="urn:microsoft.com/office/officeart/2018/2/layout/IconLabelList"/>
    <dgm:cxn modelId="{67EAB3B3-FC3F-4AE6-B334-9629BFEDB128}" type="presParOf" srcId="{3604DD07-A3D2-462C-B5D9-0B10BFC337C0}" destId="{1FF36634-77F4-4E74-95DE-F11461686C6A}" srcOrd="3" destOrd="0" presId="urn:microsoft.com/office/officeart/2018/2/layout/IconLabelList"/>
    <dgm:cxn modelId="{4401FF8A-40ED-4C85-81F6-550787A3BDAF}" type="presParOf" srcId="{3604DD07-A3D2-462C-B5D9-0B10BFC337C0}" destId="{A638388D-DCE2-4CCA-AB14-729E98C3F526}" srcOrd="4" destOrd="0" presId="urn:microsoft.com/office/officeart/2018/2/layout/IconLabelList"/>
    <dgm:cxn modelId="{63A4283A-41A7-4E78-8F12-F2486CB75649}" type="presParOf" srcId="{A638388D-DCE2-4CCA-AB14-729E98C3F526}" destId="{62C7C7A4-871B-4006-8FC2-E7B5B8FE572D}" srcOrd="0" destOrd="0" presId="urn:microsoft.com/office/officeart/2018/2/layout/IconLabelList"/>
    <dgm:cxn modelId="{1FB7FC50-8AA8-4DA9-A984-BC1547E2E298}" type="presParOf" srcId="{A638388D-DCE2-4CCA-AB14-729E98C3F526}" destId="{79203CEF-255F-4D68-87D4-90D40226BA79}" srcOrd="1" destOrd="0" presId="urn:microsoft.com/office/officeart/2018/2/layout/IconLabelList"/>
    <dgm:cxn modelId="{DE21F28C-3CA5-4C79-93AF-B58A7C1E1CF1}" type="presParOf" srcId="{A638388D-DCE2-4CCA-AB14-729E98C3F526}" destId="{DC487F96-0FB1-4FCB-824D-776F0774713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178D6-1F8F-4C92-8DDF-BDBFF425A1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A505CAD-E140-4EC0-A7C0-4D03F29A0F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general, the production structure is a system consisting of a </a:t>
          </a:r>
          <a:r>
            <a:rPr lang="en-US" u="sng" dirty="0"/>
            <a:t>rational representation of the industries and their elements and activities to make the necessary profit </a:t>
          </a:r>
          <a:r>
            <a:rPr lang="en-US" dirty="0"/>
            <a:t>from a successful business.</a:t>
          </a:r>
        </a:p>
      </dgm:t>
    </dgm:pt>
    <dgm:pt modelId="{D4DC43E7-B3A4-4826-B57A-C24C9F98C866}" type="parTrans" cxnId="{2C4D00B8-3969-4533-AFA9-93142FF512F8}">
      <dgm:prSet/>
      <dgm:spPr/>
      <dgm:t>
        <a:bodyPr/>
        <a:lstStyle/>
        <a:p>
          <a:endParaRPr lang="en-US"/>
        </a:p>
      </dgm:t>
    </dgm:pt>
    <dgm:pt modelId="{58469082-3031-4BE6-AAEE-A99D0229451C}" type="sibTrans" cxnId="{2C4D00B8-3969-4533-AFA9-93142FF512F8}">
      <dgm:prSet/>
      <dgm:spPr/>
      <dgm:t>
        <a:bodyPr/>
        <a:lstStyle/>
        <a:p>
          <a:endParaRPr lang="en-US"/>
        </a:p>
      </dgm:t>
    </dgm:pt>
    <dgm:pt modelId="{EDD83E22-DFAD-43BB-A391-E5FE148D4C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2">
                  <a:lumMod val="50000"/>
                </a:schemeClr>
              </a:solidFill>
            </a:rPr>
            <a:t>From the production perspective</a:t>
          </a:r>
          <a:r>
            <a:rPr lang="en-US" dirty="0"/>
            <a:t>, the production structure </a:t>
          </a:r>
          <a:r>
            <a:rPr lang="en-US" u="sng" dirty="0"/>
            <a:t>represents a system of </a:t>
          </a:r>
          <a:r>
            <a:rPr lang="en-US" u="sng" dirty="0">
              <a:latin typeface="Arial" panose="020B0604020202020204"/>
            </a:rPr>
            <a:t>factual (materially),</a:t>
          </a:r>
          <a:r>
            <a:rPr lang="en-US" u="sng" dirty="0"/>
            <a:t> timed and spatially arranged elements of production in sector</a:t>
          </a:r>
          <a:r>
            <a:rPr lang="en-US" dirty="0"/>
            <a:t>s, especially in terms of optimal solution of tangible energy, value and other links in order to create the prerequisites for making a profit.</a:t>
          </a:r>
          <a:r>
            <a:rPr lang="en-US" dirty="0">
              <a:latin typeface="Arial" panose="020B0604020202020204"/>
            </a:rPr>
            <a:t> </a:t>
          </a:r>
          <a:endParaRPr lang="en-US" dirty="0"/>
        </a:p>
      </dgm:t>
    </dgm:pt>
    <dgm:pt modelId="{FAAA3CCA-162B-4F5C-A9E6-B6DFFAFF39D4}" type="parTrans" cxnId="{7B0444A5-DA89-425A-86F2-26E181369EAB}">
      <dgm:prSet/>
      <dgm:spPr/>
      <dgm:t>
        <a:bodyPr/>
        <a:lstStyle/>
        <a:p>
          <a:endParaRPr lang="en-US"/>
        </a:p>
      </dgm:t>
    </dgm:pt>
    <dgm:pt modelId="{71E9E284-5417-4EAA-B229-23CE749FE626}" type="sibTrans" cxnId="{7B0444A5-DA89-425A-86F2-26E181369EAB}">
      <dgm:prSet/>
      <dgm:spPr/>
      <dgm:t>
        <a:bodyPr/>
        <a:lstStyle/>
        <a:p>
          <a:endParaRPr lang="en-US"/>
        </a:p>
      </dgm:t>
    </dgm:pt>
    <dgm:pt modelId="{E5A9A779-90D6-47F7-BDE5-970206C95DA7}" type="pres">
      <dgm:prSet presAssocID="{CAF178D6-1F8F-4C92-8DDF-BDBFF425A110}" presName="root" presStyleCnt="0">
        <dgm:presLayoutVars>
          <dgm:dir/>
          <dgm:resizeHandles val="exact"/>
        </dgm:presLayoutVars>
      </dgm:prSet>
      <dgm:spPr/>
    </dgm:pt>
    <dgm:pt modelId="{912F8883-ACD7-4F27-B1A2-20A6554A5A49}" type="pres">
      <dgm:prSet presAssocID="{4A505CAD-E140-4EC0-A7C0-4D03F29A0F09}" presName="compNode" presStyleCnt="0"/>
      <dgm:spPr/>
    </dgm:pt>
    <dgm:pt modelId="{3EEB5F66-FD89-4D7C-8CE8-23748D7E944D}" type="pres">
      <dgm:prSet presAssocID="{4A505CAD-E140-4EC0-A7C0-4D03F29A0F09}" presName="bgRect" presStyleLbl="bgShp" presStyleIdx="0" presStyleCnt="2"/>
      <dgm:spPr/>
    </dgm:pt>
    <dgm:pt modelId="{DBF2AE9A-E056-4EE2-9947-0E003CDF1D2D}" type="pres">
      <dgm:prSet presAssocID="{4A505CAD-E140-4EC0-A7C0-4D03F29A0F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40B19B8-A573-467E-9153-C53BC2A5F253}" type="pres">
      <dgm:prSet presAssocID="{4A505CAD-E140-4EC0-A7C0-4D03F29A0F09}" presName="spaceRect" presStyleCnt="0"/>
      <dgm:spPr/>
    </dgm:pt>
    <dgm:pt modelId="{8A6BB825-9AAE-436F-9444-1C75E6859DAC}" type="pres">
      <dgm:prSet presAssocID="{4A505CAD-E140-4EC0-A7C0-4D03F29A0F09}" presName="parTx" presStyleLbl="revTx" presStyleIdx="0" presStyleCnt="2">
        <dgm:presLayoutVars>
          <dgm:chMax val="0"/>
          <dgm:chPref val="0"/>
        </dgm:presLayoutVars>
      </dgm:prSet>
      <dgm:spPr/>
    </dgm:pt>
    <dgm:pt modelId="{EB25D53C-5AF2-4F83-93D8-42B23D7BAF74}" type="pres">
      <dgm:prSet presAssocID="{58469082-3031-4BE6-AAEE-A99D0229451C}" presName="sibTrans" presStyleCnt="0"/>
      <dgm:spPr/>
    </dgm:pt>
    <dgm:pt modelId="{611F1EF0-5F15-4C81-AC54-E45EACCF63A5}" type="pres">
      <dgm:prSet presAssocID="{EDD83E22-DFAD-43BB-A391-E5FE148D4C33}" presName="compNode" presStyleCnt="0"/>
      <dgm:spPr/>
    </dgm:pt>
    <dgm:pt modelId="{F14F7FBF-EA14-4D00-8AD5-13EB427E0D57}" type="pres">
      <dgm:prSet presAssocID="{EDD83E22-DFAD-43BB-A391-E5FE148D4C33}" presName="bgRect" presStyleLbl="bgShp" presStyleIdx="1" presStyleCnt="2"/>
      <dgm:spPr/>
    </dgm:pt>
    <dgm:pt modelId="{5696D57F-7833-4BEC-A9BE-2CCAFD1A0FFE}" type="pres">
      <dgm:prSet presAssocID="{EDD83E22-DFAD-43BB-A391-E5FE148D4C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CE35CEF4-F65C-44C3-972F-29929FD02809}" type="pres">
      <dgm:prSet presAssocID="{EDD83E22-DFAD-43BB-A391-E5FE148D4C33}" presName="spaceRect" presStyleCnt="0"/>
      <dgm:spPr/>
    </dgm:pt>
    <dgm:pt modelId="{4639E5BA-6FDB-45E1-A585-B03EE5338D01}" type="pres">
      <dgm:prSet presAssocID="{EDD83E22-DFAD-43BB-A391-E5FE148D4C3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54C8737-5C21-45D4-8F10-EF903367585B}" type="presOf" srcId="{CAF178D6-1F8F-4C92-8DDF-BDBFF425A110}" destId="{E5A9A779-90D6-47F7-BDE5-970206C95DA7}" srcOrd="0" destOrd="0" presId="urn:microsoft.com/office/officeart/2018/2/layout/IconVerticalSolidList"/>
    <dgm:cxn modelId="{F50B806F-4D02-44E8-BC85-B185FFBC375E}" type="presOf" srcId="{EDD83E22-DFAD-43BB-A391-E5FE148D4C33}" destId="{4639E5BA-6FDB-45E1-A585-B03EE5338D01}" srcOrd="0" destOrd="0" presId="urn:microsoft.com/office/officeart/2018/2/layout/IconVerticalSolidList"/>
    <dgm:cxn modelId="{45D6B980-4846-4A62-A68E-A9F5BC8FE290}" type="presOf" srcId="{4A505CAD-E140-4EC0-A7C0-4D03F29A0F09}" destId="{8A6BB825-9AAE-436F-9444-1C75E6859DAC}" srcOrd="0" destOrd="0" presId="urn:microsoft.com/office/officeart/2018/2/layout/IconVerticalSolidList"/>
    <dgm:cxn modelId="{7B0444A5-DA89-425A-86F2-26E181369EAB}" srcId="{CAF178D6-1F8F-4C92-8DDF-BDBFF425A110}" destId="{EDD83E22-DFAD-43BB-A391-E5FE148D4C33}" srcOrd="1" destOrd="0" parTransId="{FAAA3CCA-162B-4F5C-A9E6-B6DFFAFF39D4}" sibTransId="{71E9E284-5417-4EAA-B229-23CE749FE626}"/>
    <dgm:cxn modelId="{2C4D00B8-3969-4533-AFA9-93142FF512F8}" srcId="{CAF178D6-1F8F-4C92-8DDF-BDBFF425A110}" destId="{4A505CAD-E140-4EC0-A7C0-4D03F29A0F09}" srcOrd="0" destOrd="0" parTransId="{D4DC43E7-B3A4-4826-B57A-C24C9F98C866}" sibTransId="{58469082-3031-4BE6-AAEE-A99D0229451C}"/>
    <dgm:cxn modelId="{D0F8F627-603F-42EB-B725-228055BF6C24}" type="presParOf" srcId="{E5A9A779-90D6-47F7-BDE5-970206C95DA7}" destId="{912F8883-ACD7-4F27-B1A2-20A6554A5A49}" srcOrd="0" destOrd="0" presId="urn:microsoft.com/office/officeart/2018/2/layout/IconVerticalSolidList"/>
    <dgm:cxn modelId="{74B15F7F-4636-4C25-BA83-A041D9C6B81E}" type="presParOf" srcId="{912F8883-ACD7-4F27-B1A2-20A6554A5A49}" destId="{3EEB5F66-FD89-4D7C-8CE8-23748D7E944D}" srcOrd="0" destOrd="0" presId="urn:microsoft.com/office/officeart/2018/2/layout/IconVerticalSolidList"/>
    <dgm:cxn modelId="{C4B9C7DC-64E5-44C2-9E6B-9D8BCD432618}" type="presParOf" srcId="{912F8883-ACD7-4F27-B1A2-20A6554A5A49}" destId="{DBF2AE9A-E056-4EE2-9947-0E003CDF1D2D}" srcOrd="1" destOrd="0" presId="urn:microsoft.com/office/officeart/2018/2/layout/IconVerticalSolidList"/>
    <dgm:cxn modelId="{D67DD4E5-779F-4DBB-8E06-26B50854A338}" type="presParOf" srcId="{912F8883-ACD7-4F27-B1A2-20A6554A5A49}" destId="{340B19B8-A573-467E-9153-C53BC2A5F253}" srcOrd="2" destOrd="0" presId="urn:microsoft.com/office/officeart/2018/2/layout/IconVerticalSolidList"/>
    <dgm:cxn modelId="{F1BF8839-DAF5-4EA5-BCA9-426D97F8BB7F}" type="presParOf" srcId="{912F8883-ACD7-4F27-B1A2-20A6554A5A49}" destId="{8A6BB825-9AAE-436F-9444-1C75E6859DAC}" srcOrd="3" destOrd="0" presId="urn:microsoft.com/office/officeart/2018/2/layout/IconVerticalSolidList"/>
    <dgm:cxn modelId="{F1EA1086-FF62-4E53-824B-47B25835CB0C}" type="presParOf" srcId="{E5A9A779-90D6-47F7-BDE5-970206C95DA7}" destId="{EB25D53C-5AF2-4F83-93D8-42B23D7BAF74}" srcOrd="1" destOrd="0" presId="urn:microsoft.com/office/officeart/2018/2/layout/IconVerticalSolidList"/>
    <dgm:cxn modelId="{83CC3474-D1FB-4982-887E-5EBC4415DFC0}" type="presParOf" srcId="{E5A9A779-90D6-47F7-BDE5-970206C95DA7}" destId="{611F1EF0-5F15-4C81-AC54-E45EACCF63A5}" srcOrd="2" destOrd="0" presId="urn:microsoft.com/office/officeart/2018/2/layout/IconVerticalSolidList"/>
    <dgm:cxn modelId="{1F2FE266-219B-4F9E-AF5E-FF84E7045DDE}" type="presParOf" srcId="{611F1EF0-5F15-4C81-AC54-E45EACCF63A5}" destId="{F14F7FBF-EA14-4D00-8AD5-13EB427E0D57}" srcOrd="0" destOrd="0" presId="urn:microsoft.com/office/officeart/2018/2/layout/IconVerticalSolidList"/>
    <dgm:cxn modelId="{F10612B9-2BDC-4973-80EE-5AFD5B4980C5}" type="presParOf" srcId="{611F1EF0-5F15-4C81-AC54-E45EACCF63A5}" destId="{5696D57F-7833-4BEC-A9BE-2CCAFD1A0FFE}" srcOrd="1" destOrd="0" presId="urn:microsoft.com/office/officeart/2018/2/layout/IconVerticalSolidList"/>
    <dgm:cxn modelId="{8CB8F7C6-8187-4407-AEAC-917F52E85DA1}" type="presParOf" srcId="{611F1EF0-5F15-4C81-AC54-E45EACCF63A5}" destId="{CE35CEF4-F65C-44C3-972F-29929FD02809}" srcOrd="2" destOrd="0" presId="urn:microsoft.com/office/officeart/2018/2/layout/IconVerticalSolidList"/>
    <dgm:cxn modelId="{0C47EC24-9D7A-4054-AAF5-53DCE5CDF47F}" type="presParOf" srcId="{611F1EF0-5F15-4C81-AC54-E45EACCF63A5}" destId="{4639E5BA-6FDB-45E1-A585-B03EE5338D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27F2D2-CE3D-4CA6-89EC-7C0D9223156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sk-SK"/>
        </a:p>
      </dgm:t>
    </dgm:pt>
    <dgm:pt modelId="{A5AF29C3-77F2-4D78-A548-7830CC69E2BE}">
      <dgm:prSet phldrT="[Text]"/>
      <dgm:spPr/>
      <dgm:t>
        <a:bodyPr/>
        <a:lstStyle/>
        <a:p>
          <a:r>
            <a:rPr lang="sk-SK" dirty="0"/>
            <a:t>Production structure in Agriculture</a:t>
          </a:r>
        </a:p>
      </dgm:t>
    </dgm:pt>
    <dgm:pt modelId="{E3974F80-4E20-437F-8853-961FD664B025}" type="parTrans" cxnId="{DCA7B105-1015-47C0-8E1F-BFF89974A212}">
      <dgm:prSet/>
      <dgm:spPr/>
      <dgm:t>
        <a:bodyPr/>
        <a:lstStyle/>
        <a:p>
          <a:endParaRPr lang="sk-SK"/>
        </a:p>
      </dgm:t>
    </dgm:pt>
    <dgm:pt modelId="{22A7F012-5664-4B68-B0BE-C88E1BE4B893}" type="sibTrans" cxnId="{DCA7B105-1015-47C0-8E1F-BFF89974A212}">
      <dgm:prSet/>
      <dgm:spPr/>
      <dgm:t>
        <a:bodyPr/>
        <a:lstStyle/>
        <a:p>
          <a:endParaRPr lang="sk-SK"/>
        </a:p>
      </dgm:t>
    </dgm:pt>
    <dgm:pt modelId="{83E0517D-6902-4A48-8DE6-092AA82E0059}">
      <dgm:prSet phldrT="[Text]"/>
      <dgm:spPr/>
      <dgm:t>
        <a:bodyPr/>
        <a:lstStyle/>
        <a:p>
          <a:r>
            <a:rPr lang="sk-SK"/>
            <a:t>Plant Production Structure</a:t>
          </a:r>
        </a:p>
      </dgm:t>
    </dgm:pt>
    <dgm:pt modelId="{F760534E-1768-46F4-AEA4-A5144B857E59}" type="parTrans" cxnId="{697853E4-44B5-4967-A3E9-301503D15295}">
      <dgm:prSet/>
      <dgm:spPr/>
      <dgm:t>
        <a:bodyPr/>
        <a:lstStyle/>
        <a:p>
          <a:endParaRPr lang="sk-SK"/>
        </a:p>
      </dgm:t>
    </dgm:pt>
    <dgm:pt modelId="{A162B984-25D3-40BF-8A87-558D63B3C41B}" type="sibTrans" cxnId="{697853E4-44B5-4967-A3E9-301503D15295}">
      <dgm:prSet/>
      <dgm:spPr/>
      <dgm:t>
        <a:bodyPr/>
        <a:lstStyle/>
        <a:p>
          <a:endParaRPr lang="sk-SK"/>
        </a:p>
      </dgm:t>
    </dgm:pt>
    <dgm:pt modelId="{CA661CEF-268A-4BB3-A516-8796F5A68A15}">
      <dgm:prSet phldrT="[Text]"/>
      <dgm:spPr/>
      <dgm:t>
        <a:bodyPr/>
        <a:lstStyle/>
        <a:p>
          <a:r>
            <a:rPr lang="sk-SK"/>
            <a:t>Livestock Production Structure</a:t>
          </a:r>
        </a:p>
      </dgm:t>
    </dgm:pt>
    <dgm:pt modelId="{C7D1552E-DB63-47D2-AEAB-8CE73A2CFB87}" type="parTrans" cxnId="{3E6F8A19-2053-40D8-9AC5-0EFBCF0CFBE0}">
      <dgm:prSet/>
      <dgm:spPr/>
      <dgm:t>
        <a:bodyPr/>
        <a:lstStyle/>
        <a:p>
          <a:endParaRPr lang="sk-SK"/>
        </a:p>
      </dgm:t>
    </dgm:pt>
    <dgm:pt modelId="{9327CA6F-3A41-42F4-AE4C-C9DE1C0647B5}" type="sibTrans" cxnId="{3E6F8A19-2053-40D8-9AC5-0EFBCF0CFBE0}">
      <dgm:prSet/>
      <dgm:spPr/>
      <dgm:t>
        <a:bodyPr/>
        <a:lstStyle/>
        <a:p>
          <a:endParaRPr lang="sk-SK"/>
        </a:p>
      </dgm:t>
    </dgm:pt>
    <dgm:pt modelId="{66BC8750-9188-4AD0-BA4A-C3BC5DA78CDF}">
      <dgm:prSet phldrT="[Text]"/>
      <dgm:spPr/>
      <dgm:t>
        <a:bodyPr/>
        <a:lstStyle/>
        <a:p>
          <a:r>
            <a:rPr lang="sk-SK" dirty="0"/>
            <a:t>Structure of non-</a:t>
          </a:r>
          <a:r>
            <a:rPr lang="it-IT" dirty="0"/>
            <a:t>a</a:t>
          </a:r>
          <a:r>
            <a:rPr lang="sk-SK" dirty="0"/>
            <a:t>gricultural activities</a:t>
          </a:r>
        </a:p>
      </dgm:t>
    </dgm:pt>
    <dgm:pt modelId="{0DD41AB9-AA23-4A89-B7CB-83BCC6EB28F5}" type="parTrans" cxnId="{00C1451A-91D8-4A24-8BF0-336E8D2BB147}">
      <dgm:prSet/>
      <dgm:spPr/>
      <dgm:t>
        <a:bodyPr/>
        <a:lstStyle/>
        <a:p>
          <a:endParaRPr lang="sk-SK"/>
        </a:p>
      </dgm:t>
    </dgm:pt>
    <dgm:pt modelId="{A5C525D3-A57D-44BA-98EF-58ED7B0DEE5E}" type="sibTrans" cxnId="{00C1451A-91D8-4A24-8BF0-336E8D2BB147}">
      <dgm:prSet/>
      <dgm:spPr/>
      <dgm:t>
        <a:bodyPr/>
        <a:lstStyle/>
        <a:p>
          <a:endParaRPr lang="sk-SK"/>
        </a:p>
      </dgm:t>
    </dgm:pt>
    <dgm:pt modelId="{4A3C3EFA-1128-4CA4-B412-6B37B9E97A9F}">
      <dgm:prSet phldrT="[Text]"/>
      <dgm:spPr/>
      <dgm:t>
        <a:bodyPr/>
        <a:lstStyle/>
        <a:p>
          <a:r>
            <a:rPr lang="sk-SK"/>
            <a:t>Structure of Crops on Agricultural Land (hectares, %)</a:t>
          </a:r>
        </a:p>
      </dgm:t>
    </dgm:pt>
    <dgm:pt modelId="{7F51CC4E-FB83-487A-91FC-D237FB49EB8C}" type="parTrans" cxnId="{3A5B4FCE-A237-4254-A8A5-FF9C70B0AABE}">
      <dgm:prSet/>
      <dgm:spPr/>
      <dgm:t>
        <a:bodyPr/>
        <a:lstStyle/>
        <a:p>
          <a:endParaRPr lang="sk-SK"/>
        </a:p>
      </dgm:t>
    </dgm:pt>
    <dgm:pt modelId="{65BB1400-895E-42A8-8A11-89D6C6C6DC0C}" type="sibTrans" cxnId="{3A5B4FCE-A237-4254-A8A5-FF9C70B0AABE}">
      <dgm:prSet/>
      <dgm:spPr/>
      <dgm:t>
        <a:bodyPr/>
        <a:lstStyle/>
        <a:p>
          <a:endParaRPr lang="sk-SK"/>
        </a:p>
      </dgm:t>
    </dgm:pt>
    <dgm:pt modelId="{831FD124-20BD-47E4-96DA-5CFC3E098BC0}">
      <dgm:prSet phldrT="[Text]"/>
      <dgm:spPr/>
      <dgm:t>
        <a:bodyPr/>
        <a:lstStyle/>
        <a:p>
          <a:r>
            <a:rPr lang="sk-SK"/>
            <a:t>Structure of Arable Crops (hectares, %)</a:t>
          </a:r>
        </a:p>
      </dgm:t>
    </dgm:pt>
    <dgm:pt modelId="{F7D0D04C-DE40-4F71-BA30-447F9DDFBA88}" type="parTrans" cxnId="{A245CFF4-4592-4729-BA11-8F2AB25926A7}">
      <dgm:prSet/>
      <dgm:spPr/>
      <dgm:t>
        <a:bodyPr/>
        <a:lstStyle/>
        <a:p>
          <a:endParaRPr lang="sk-SK"/>
        </a:p>
      </dgm:t>
    </dgm:pt>
    <dgm:pt modelId="{07CFA93A-AB38-4B58-A403-5A4F140127E0}" type="sibTrans" cxnId="{A245CFF4-4592-4729-BA11-8F2AB25926A7}">
      <dgm:prSet/>
      <dgm:spPr/>
      <dgm:t>
        <a:bodyPr/>
        <a:lstStyle/>
        <a:p>
          <a:endParaRPr lang="sk-SK"/>
        </a:p>
      </dgm:t>
    </dgm:pt>
    <dgm:pt modelId="{4A22D8DF-0981-47C7-BA74-36A6EA75DC36}">
      <dgm:prSet phldrT="[Text]"/>
      <dgm:spPr/>
      <dgm:t>
        <a:bodyPr/>
        <a:lstStyle/>
        <a:p>
          <a:r>
            <a:rPr lang="sk-SK"/>
            <a:t>Structure of Cereals (hectares, %)</a:t>
          </a:r>
        </a:p>
      </dgm:t>
    </dgm:pt>
    <dgm:pt modelId="{D9515C83-3F54-4871-954A-4CFCF82D22F9}" type="parTrans" cxnId="{B087533D-C471-41C6-BB1F-E9E5E12F5C6D}">
      <dgm:prSet/>
      <dgm:spPr/>
      <dgm:t>
        <a:bodyPr/>
        <a:lstStyle/>
        <a:p>
          <a:endParaRPr lang="sk-SK"/>
        </a:p>
      </dgm:t>
    </dgm:pt>
    <dgm:pt modelId="{A45FEB96-A60D-43B2-906D-921451221BB5}" type="sibTrans" cxnId="{B087533D-C471-41C6-BB1F-E9E5E12F5C6D}">
      <dgm:prSet/>
      <dgm:spPr/>
      <dgm:t>
        <a:bodyPr/>
        <a:lstStyle/>
        <a:p>
          <a:endParaRPr lang="sk-SK"/>
        </a:p>
      </dgm:t>
    </dgm:pt>
    <dgm:pt modelId="{9AADC9CC-0869-4D0C-A350-8A7CA77D9D7F}">
      <dgm:prSet phldrT="[Text]"/>
      <dgm:spPr/>
      <dgm:t>
        <a:bodyPr/>
        <a:lstStyle/>
        <a:p>
          <a:r>
            <a:rPr lang="sk-SK"/>
            <a:t>Livestock structure (number of animals, dairy units, %)</a:t>
          </a:r>
        </a:p>
      </dgm:t>
    </dgm:pt>
    <dgm:pt modelId="{B237AC4D-7DE6-4102-B7FA-ADFA690729DA}" type="parTrans" cxnId="{93D26574-C1DF-40AB-88E9-10950B00F793}">
      <dgm:prSet/>
      <dgm:spPr/>
      <dgm:t>
        <a:bodyPr/>
        <a:lstStyle/>
        <a:p>
          <a:endParaRPr lang="sk-SK"/>
        </a:p>
      </dgm:t>
    </dgm:pt>
    <dgm:pt modelId="{F7022B71-976B-461F-AF64-730413FA0817}" type="sibTrans" cxnId="{93D26574-C1DF-40AB-88E9-10950B00F793}">
      <dgm:prSet/>
      <dgm:spPr/>
      <dgm:t>
        <a:bodyPr/>
        <a:lstStyle/>
        <a:p>
          <a:endParaRPr lang="sk-SK"/>
        </a:p>
      </dgm:t>
    </dgm:pt>
    <dgm:pt modelId="{2EFDAABA-C4FC-47CA-AE2A-114D4D2828D3}">
      <dgm:prSet phldrT="[Text]"/>
      <dgm:spPr/>
      <dgm:t>
        <a:bodyPr/>
        <a:lstStyle/>
        <a:p>
          <a:r>
            <a:rPr lang="sk-SK"/>
            <a:t>Herd structure of the selected category (number of animals, dairy units, %)</a:t>
          </a:r>
        </a:p>
      </dgm:t>
    </dgm:pt>
    <dgm:pt modelId="{4BEC7AEF-D2C4-485A-B4E2-67AC808C990A}" type="parTrans" cxnId="{78743966-A71B-4F41-932F-9D4F6F4CFE2B}">
      <dgm:prSet/>
      <dgm:spPr/>
      <dgm:t>
        <a:bodyPr/>
        <a:lstStyle/>
        <a:p>
          <a:endParaRPr lang="sk-SK"/>
        </a:p>
      </dgm:t>
    </dgm:pt>
    <dgm:pt modelId="{92B773C1-8946-406D-8721-80B70DE2FB50}" type="sibTrans" cxnId="{78743966-A71B-4F41-932F-9D4F6F4CFE2B}">
      <dgm:prSet/>
      <dgm:spPr/>
      <dgm:t>
        <a:bodyPr/>
        <a:lstStyle/>
        <a:p>
          <a:endParaRPr lang="sk-SK"/>
        </a:p>
      </dgm:t>
    </dgm:pt>
    <dgm:pt modelId="{C89FD9D3-7852-499A-8A67-6A28F36A0830}">
      <dgm:prSet phldrT="[Text]"/>
      <dgm:spPr/>
      <dgm:t>
        <a:bodyPr/>
        <a:lstStyle/>
        <a:p>
          <a:r>
            <a:rPr lang="sk-SK"/>
            <a:t>Construction services</a:t>
          </a:r>
        </a:p>
      </dgm:t>
    </dgm:pt>
    <dgm:pt modelId="{34AEE7BE-A19D-4ED6-8E14-0E0DC0FDF2EE}" type="parTrans" cxnId="{EB8AF9A4-D697-492E-A5D8-83B301FD9CE8}">
      <dgm:prSet/>
      <dgm:spPr/>
      <dgm:t>
        <a:bodyPr/>
        <a:lstStyle/>
        <a:p>
          <a:endParaRPr lang="sk-SK"/>
        </a:p>
      </dgm:t>
    </dgm:pt>
    <dgm:pt modelId="{F655FB59-FBEC-4956-B844-B8C844D78F7A}" type="sibTrans" cxnId="{EB8AF9A4-D697-492E-A5D8-83B301FD9CE8}">
      <dgm:prSet/>
      <dgm:spPr/>
      <dgm:t>
        <a:bodyPr/>
        <a:lstStyle/>
        <a:p>
          <a:endParaRPr lang="sk-SK"/>
        </a:p>
      </dgm:t>
    </dgm:pt>
    <dgm:pt modelId="{39F1E2BC-F5E7-4ACE-8DF3-97D25986FA09}">
      <dgm:prSet phldrT="[Text]"/>
      <dgm:spPr/>
      <dgm:t>
        <a:bodyPr/>
        <a:lstStyle/>
        <a:p>
          <a:r>
            <a:rPr lang="sk-SK"/>
            <a:t>Agrotourism services</a:t>
          </a:r>
        </a:p>
      </dgm:t>
    </dgm:pt>
    <dgm:pt modelId="{0FC64BEC-4D33-425C-A16A-FBF1114761FE}" type="parTrans" cxnId="{13B72875-C096-4764-A02F-B3E0181368F5}">
      <dgm:prSet/>
      <dgm:spPr/>
      <dgm:t>
        <a:bodyPr/>
        <a:lstStyle/>
        <a:p>
          <a:endParaRPr lang="sk-SK"/>
        </a:p>
      </dgm:t>
    </dgm:pt>
    <dgm:pt modelId="{E3FB3C25-704B-4CD6-843D-34FC88D976D9}" type="sibTrans" cxnId="{13B72875-C096-4764-A02F-B3E0181368F5}">
      <dgm:prSet/>
      <dgm:spPr/>
      <dgm:t>
        <a:bodyPr/>
        <a:lstStyle/>
        <a:p>
          <a:endParaRPr lang="sk-SK"/>
        </a:p>
      </dgm:t>
    </dgm:pt>
    <dgm:pt modelId="{CE173F65-ED03-4CDC-B666-C598C7D38080}">
      <dgm:prSet phldrT="[Text]"/>
      <dgm:spPr/>
      <dgm:t>
        <a:bodyPr/>
        <a:lstStyle/>
        <a:p>
          <a:r>
            <a:rPr lang="sk-SK"/>
            <a:t>Transport services</a:t>
          </a:r>
        </a:p>
      </dgm:t>
    </dgm:pt>
    <dgm:pt modelId="{C10F34E0-881D-4CBD-B23D-790D127A8121}" type="parTrans" cxnId="{B53E3EF2-C43E-4AB8-9392-36437579B2C0}">
      <dgm:prSet/>
      <dgm:spPr/>
      <dgm:t>
        <a:bodyPr/>
        <a:lstStyle/>
        <a:p>
          <a:endParaRPr lang="sk-SK"/>
        </a:p>
      </dgm:t>
    </dgm:pt>
    <dgm:pt modelId="{E0DB3135-EE35-42D0-B3B3-CF7B99CD7382}" type="sibTrans" cxnId="{B53E3EF2-C43E-4AB8-9392-36437579B2C0}">
      <dgm:prSet/>
      <dgm:spPr/>
      <dgm:t>
        <a:bodyPr/>
        <a:lstStyle/>
        <a:p>
          <a:endParaRPr lang="sk-SK"/>
        </a:p>
      </dgm:t>
    </dgm:pt>
    <dgm:pt modelId="{94623822-848C-4AB8-BC14-0BA4A91D265A}" type="pres">
      <dgm:prSet presAssocID="{5427F2D2-CE3D-4CA6-89EC-7C0D922315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3FCB2D-D3B5-46CF-A727-4B2DCD1EC44F}" type="pres">
      <dgm:prSet presAssocID="{A5AF29C3-77F2-4D78-A548-7830CC69E2BE}" presName="root1" presStyleCnt="0"/>
      <dgm:spPr/>
    </dgm:pt>
    <dgm:pt modelId="{04409CBF-A58D-49F3-9BCA-F80A9F5FE551}" type="pres">
      <dgm:prSet presAssocID="{A5AF29C3-77F2-4D78-A548-7830CC69E2BE}" presName="LevelOneTextNode" presStyleLbl="node0" presStyleIdx="0" presStyleCnt="1">
        <dgm:presLayoutVars>
          <dgm:chPref val="3"/>
        </dgm:presLayoutVars>
      </dgm:prSet>
      <dgm:spPr/>
    </dgm:pt>
    <dgm:pt modelId="{6D0F33FC-93E5-4798-951E-E9476B494EDA}" type="pres">
      <dgm:prSet presAssocID="{A5AF29C3-77F2-4D78-A548-7830CC69E2BE}" presName="level2hierChild" presStyleCnt="0"/>
      <dgm:spPr/>
    </dgm:pt>
    <dgm:pt modelId="{7D010C1D-477E-40C0-9BC1-7FF0B20DDD7D}" type="pres">
      <dgm:prSet presAssocID="{F760534E-1768-46F4-AEA4-A5144B857E59}" presName="conn2-1" presStyleLbl="parChTrans1D2" presStyleIdx="0" presStyleCnt="3"/>
      <dgm:spPr/>
    </dgm:pt>
    <dgm:pt modelId="{B364BC13-7CDC-4FB0-A4C1-FDA7BB74B2B4}" type="pres">
      <dgm:prSet presAssocID="{F760534E-1768-46F4-AEA4-A5144B857E59}" presName="connTx" presStyleLbl="parChTrans1D2" presStyleIdx="0" presStyleCnt="3"/>
      <dgm:spPr/>
    </dgm:pt>
    <dgm:pt modelId="{8BC8ECE3-35ED-4217-BA76-5D447441FAC6}" type="pres">
      <dgm:prSet presAssocID="{83E0517D-6902-4A48-8DE6-092AA82E0059}" presName="root2" presStyleCnt="0"/>
      <dgm:spPr/>
    </dgm:pt>
    <dgm:pt modelId="{F4E5CD9A-9342-48C7-86EE-457DC7002165}" type="pres">
      <dgm:prSet presAssocID="{83E0517D-6902-4A48-8DE6-092AA82E0059}" presName="LevelTwoTextNode" presStyleLbl="node2" presStyleIdx="0" presStyleCnt="3">
        <dgm:presLayoutVars>
          <dgm:chPref val="3"/>
        </dgm:presLayoutVars>
      </dgm:prSet>
      <dgm:spPr/>
    </dgm:pt>
    <dgm:pt modelId="{AD2EEFD4-4327-4B4E-8464-413BBE914988}" type="pres">
      <dgm:prSet presAssocID="{83E0517D-6902-4A48-8DE6-092AA82E0059}" presName="level3hierChild" presStyleCnt="0"/>
      <dgm:spPr/>
    </dgm:pt>
    <dgm:pt modelId="{AC73CBCD-1D86-4A41-A760-CE8CA73E0714}" type="pres">
      <dgm:prSet presAssocID="{7F51CC4E-FB83-487A-91FC-D237FB49EB8C}" presName="conn2-1" presStyleLbl="parChTrans1D3" presStyleIdx="0" presStyleCnt="8"/>
      <dgm:spPr/>
    </dgm:pt>
    <dgm:pt modelId="{71B680C2-D425-4D70-AB35-0B73FC190F87}" type="pres">
      <dgm:prSet presAssocID="{7F51CC4E-FB83-487A-91FC-D237FB49EB8C}" presName="connTx" presStyleLbl="parChTrans1D3" presStyleIdx="0" presStyleCnt="8"/>
      <dgm:spPr/>
    </dgm:pt>
    <dgm:pt modelId="{0A0A0457-998A-4B5F-90BA-E818F03EF08A}" type="pres">
      <dgm:prSet presAssocID="{4A3C3EFA-1128-4CA4-B412-6B37B9E97A9F}" presName="root2" presStyleCnt="0"/>
      <dgm:spPr/>
    </dgm:pt>
    <dgm:pt modelId="{BA311C43-2267-43A5-B4E9-EC6B69D010BC}" type="pres">
      <dgm:prSet presAssocID="{4A3C3EFA-1128-4CA4-B412-6B37B9E97A9F}" presName="LevelTwoTextNode" presStyleLbl="node3" presStyleIdx="0" presStyleCnt="8">
        <dgm:presLayoutVars>
          <dgm:chPref val="3"/>
        </dgm:presLayoutVars>
      </dgm:prSet>
      <dgm:spPr/>
    </dgm:pt>
    <dgm:pt modelId="{07BCB811-BDE2-4378-9B69-3AA80B2791DC}" type="pres">
      <dgm:prSet presAssocID="{4A3C3EFA-1128-4CA4-B412-6B37B9E97A9F}" presName="level3hierChild" presStyleCnt="0"/>
      <dgm:spPr/>
    </dgm:pt>
    <dgm:pt modelId="{C2526411-6590-487A-BE00-4C40D5849247}" type="pres">
      <dgm:prSet presAssocID="{F7D0D04C-DE40-4F71-BA30-447F9DDFBA88}" presName="conn2-1" presStyleLbl="parChTrans1D3" presStyleIdx="1" presStyleCnt="8"/>
      <dgm:spPr/>
    </dgm:pt>
    <dgm:pt modelId="{90EF962B-F028-454C-81B6-03BBCAB34BED}" type="pres">
      <dgm:prSet presAssocID="{F7D0D04C-DE40-4F71-BA30-447F9DDFBA88}" presName="connTx" presStyleLbl="parChTrans1D3" presStyleIdx="1" presStyleCnt="8"/>
      <dgm:spPr/>
    </dgm:pt>
    <dgm:pt modelId="{46987D4F-3038-4558-A275-68C99F16FA64}" type="pres">
      <dgm:prSet presAssocID="{831FD124-20BD-47E4-96DA-5CFC3E098BC0}" presName="root2" presStyleCnt="0"/>
      <dgm:spPr/>
    </dgm:pt>
    <dgm:pt modelId="{67DE0386-04F7-438B-B852-476B8FA9CB87}" type="pres">
      <dgm:prSet presAssocID="{831FD124-20BD-47E4-96DA-5CFC3E098BC0}" presName="LevelTwoTextNode" presStyleLbl="node3" presStyleIdx="1" presStyleCnt="8">
        <dgm:presLayoutVars>
          <dgm:chPref val="3"/>
        </dgm:presLayoutVars>
      </dgm:prSet>
      <dgm:spPr/>
    </dgm:pt>
    <dgm:pt modelId="{D7A2DB1F-AE70-4840-B17D-BB5228DFEE0E}" type="pres">
      <dgm:prSet presAssocID="{831FD124-20BD-47E4-96DA-5CFC3E098BC0}" presName="level3hierChild" presStyleCnt="0"/>
      <dgm:spPr/>
    </dgm:pt>
    <dgm:pt modelId="{C12B3607-B6F5-49B4-B81C-64F9A964E0BA}" type="pres">
      <dgm:prSet presAssocID="{D9515C83-3F54-4871-954A-4CFCF82D22F9}" presName="conn2-1" presStyleLbl="parChTrans1D3" presStyleIdx="2" presStyleCnt="8"/>
      <dgm:spPr/>
    </dgm:pt>
    <dgm:pt modelId="{44C4E98C-2E44-4E01-B190-72F3922B53E0}" type="pres">
      <dgm:prSet presAssocID="{D9515C83-3F54-4871-954A-4CFCF82D22F9}" presName="connTx" presStyleLbl="parChTrans1D3" presStyleIdx="2" presStyleCnt="8"/>
      <dgm:spPr/>
    </dgm:pt>
    <dgm:pt modelId="{E23161ED-6440-4DB7-9F4E-CBD026ECCC7B}" type="pres">
      <dgm:prSet presAssocID="{4A22D8DF-0981-47C7-BA74-36A6EA75DC36}" presName="root2" presStyleCnt="0"/>
      <dgm:spPr/>
    </dgm:pt>
    <dgm:pt modelId="{32505575-F007-41C7-ACA8-11444195D5E8}" type="pres">
      <dgm:prSet presAssocID="{4A22D8DF-0981-47C7-BA74-36A6EA75DC36}" presName="LevelTwoTextNode" presStyleLbl="node3" presStyleIdx="2" presStyleCnt="8">
        <dgm:presLayoutVars>
          <dgm:chPref val="3"/>
        </dgm:presLayoutVars>
      </dgm:prSet>
      <dgm:spPr/>
    </dgm:pt>
    <dgm:pt modelId="{8F98B6B0-7D1F-414C-A5D2-854F541C74EB}" type="pres">
      <dgm:prSet presAssocID="{4A22D8DF-0981-47C7-BA74-36A6EA75DC36}" presName="level3hierChild" presStyleCnt="0"/>
      <dgm:spPr/>
    </dgm:pt>
    <dgm:pt modelId="{C6D4A1AD-FC76-4F06-9CCE-4FCD52B26704}" type="pres">
      <dgm:prSet presAssocID="{C7D1552E-DB63-47D2-AEAB-8CE73A2CFB87}" presName="conn2-1" presStyleLbl="parChTrans1D2" presStyleIdx="1" presStyleCnt="3"/>
      <dgm:spPr/>
    </dgm:pt>
    <dgm:pt modelId="{90EDF3CF-0065-450F-8634-0AF8A0C4DCEE}" type="pres">
      <dgm:prSet presAssocID="{C7D1552E-DB63-47D2-AEAB-8CE73A2CFB87}" presName="connTx" presStyleLbl="parChTrans1D2" presStyleIdx="1" presStyleCnt="3"/>
      <dgm:spPr/>
    </dgm:pt>
    <dgm:pt modelId="{8779EA26-1A49-4AB6-AD78-A2B097B55AAA}" type="pres">
      <dgm:prSet presAssocID="{CA661CEF-268A-4BB3-A516-8796F5A68A15}" presName="root2" presStyleCnt="0"/>
      <dgm:spPr/>
    </dgm:pt>
    <dgm:pt modelId="{5D072072-3BCE-46E2-AF9A-772A7851429D}" type="pres">
      <dgm:prSet presAssocID="{CA661CEF-268A-4BB3-A516-8796F5A68A15}" presName="LevelTwoTextNode" presStyleLbl="node2" presStyleIdx="1" presStyleCnt="3">
        <dgm:presLayoutVars>
          <dgm:chPref val="3"/>
        </dgm:presLayoutVars>
      </dgm:prSet>
      <dgm:spPr/>
    </dgm:pt>
    <dgm:pt modelId="{F23F7F3C-678E-4E62-B02D-ECC5ADF2A998}" type="pres">
      <dgm:prSet presAssocID="{CA661CEF-268A-4BB3-A516-8796F5A68A15}" presName="level3hierChild" presStyleCnt="0"/>
      <dgm:spPr/>
    </dgm:pt>
    <dgm:pt modelId="{A4ED4BDC-FC89-4FF4-93B4-6FEF4B818FF7}" type="pres">
      <dgm:prSet presAssocID="{B237AC4D-7DE6-4102-B7FA-ADFA690729DA}" presName="conn2-1" presStyleLbl="parChTrans1D3" presStyleIdx="3" presStyleCnt="8"/>
      <dgm:spPr/>
    </dgm:pt>
    <dgm:pt modelId="{9003558D-F91A-4B95-9557-8FD0DED997AE}" type="pres">
      <dgm:prSet presAssocID="{B237AC4D-7DE6-4102-B7FA-ADFA690729DA}" presName="connTx" presStyleLbl="parChTrans1D3" presStyleIdx="3" presStyleCnt="8"/>
      <dgm:spPr/>
    </dgm:pt>
    <dgm:pt modelId="{E24C3F35-1F4D-4EC4-8D27-64140E9D291F}" type="pres">
      <dgm:prSet presAssocID="{9AADC9CC-0869-4D0C-A350-8A7CA77D9D7F}" presName="root2" presStyleCnt="0"/>
      <dgm:spPr/>
    </dgm:pt>
    <dgm:pt modelId="{AB9BADDA-36CB-48F1-B09A-CB81146878EF}" type="pres">
      <dgm:prSet presAssocID="{9AADC9CC-0869-4D0C-A350-8A7CA77D9D7F}" presName="LevelTwoTextNode" presStyleLbl="node3" presStyleIdx="3" presStyleCnt="8">
        <dgm:presLayoutVars>
          <dgm:chPref val="3"/>
        </dgm:presLayoutVars>
      </dgm:prSet>
      <dgm:spPr/>
    </dgm:pt>
    <dgm:pt modelId="{E6E1998D-4FC6-4F88-B07B-BDD8F96CE2B1}" type="pres">
      <dgm:prSet presAssocID="{9AADC9CC-0869-4D0C-A350-8A7CA77D9D7F}" presName="level3hierChild" presStyleCnt="0"/>
      <dgm:spPr/>
    </dgm:pt>
    <dgm:pt modelId="{A0741C59-4088-46A9-A34F-A2CB83205CD3}" type="pres">
      <dgm:prSet presAssocID="{4BEC7AEF-D2C4-485A-B4E2-67AC808C990A}" presName="conn2-1" presStyleLbl="parChTrans1D3" presStyleIdx="4" presStyleCnt="8"/>
      <dgm:spPr/>
    </dgm:pt>
    <dgm:pt modelId="{2B4EB13B-406D-4252-AA4C-467E5C9E2193}" type="pres">
      <dgm:prSet presAssocID="{4BEC7AEF-D2C4-485A-B4E2-67AC808C990A}" presName="connTx" presStyleLbl="parChTrans1D3" presStyleIdx="4" presStyleCnt="8"/>
      <dgm:spPr/>
    </dgm:pt>
    <dgm:pt modelId="{29E1DDFE-4631-492B-8506-04ECC8B58005}" type="pres">
      <dgm:prSet presAssocID="{2EFDAABA-C4FC-47CA-AE2A-114D4D2828D3}" presName="root2" presStyleCnt="0"/>
      <dgm:spPr/>
    </dgm:pt>
    <dgm:pt modelId="{FC5E69D2-D321-41A4-A189-1569B2FBC5B6}" type="pres">
      <dgm:prSet presAssocID="{2EFDAABA-C4FC-47CA-AE2A-114D4D2828D3}" presName="LevelTwoTextNode" presStyleLbl="node3" presStyleIdx="4" presStyleCnt="8">
        <dgm:presLayoutVars>
          <dgm:chPref val="3"/>
        </dgm:presLayoutVars>
      </dgm:prSet>
      <dgm:spPr/>
    </dgm:pt>
    <dgm:pt modelId="{750D8621-4198-4A31-BB73-53C9AFDFE526}" type="pres">
      <dgm:prSet presAssocID="{2EFDAABA-C4FC-47CA-AE2A-114D4D2828D3}" presName="level3hierChild" presStyleCnt="0"/>
      <dgm:spPr/>
    </dgm:pt>
    <dgm:pt modelId="{173D1ECE-C11B-4627-9F17-EEB95F72C699}" type="pres">
      <dgm:prSet presAssocID="{0DD41AB9-AA23-4A89-B7CB-83BCC6EB28F5}" presName="conn2-1" presStyleLbl="parChTrans1D2" presStyleIdx="2" presStyleCnt="3"/>
      <dgm:spPr/>
    </dgm:pt>
    <dgm:pt modelId="{BC5D7C0B-8970-4157-A4A7-79AC12896E1B}" type="pres">
      <dgm:prSet presAssocID="{0DD41AB9-AA23-4A89-B7CB-83BCC6EB28F5}" presName="connTx" presStyleLbl="parChTrans1D2" presStyleIdx="2" presStyleCnt="3"/>
      <dgm:spPr/>
    </dgm:pt>
    <dgm:pt modelId="{2B32008E-CD23-4258-BB9F-B50ECF091DF0}" type="pres">
      <dgm:prSet presAssocID="{66BC8750-9188-4AD0-BA4A-C3BC5DA78CDF}" presName="root2" presStyleCnt="0"/>
      <dgm:spPr/>
    </dgm:pt>
    <dgm:pt modelId="{8181C941-167F-4FF5-979D-98CBE80F3701}" type="pres">
      <dgm:prSet presAssocID="{66BC8750-9188-4AD0-BA4A-C3BC5DA78CDF}" presName="LevelTwoTextNode" presStyleLbl="node2" presStyleIdx="2" presStyleCnt="3">
        <dgm:presLayoutVars>
          <dgm:chPref val="3"/>
        </dgm:presLayoutVars>
      </dgm:prSet>
      <dgm:spPr/>
    </dgm:pt>
    <dgm:pt modelId="{5ED23B31-AF4F-4AAA-8375-2E713ED8F724}" type="pres">
      <dgm:prSet presAssocID="{66BC8750-9188-4AD0-BA4A-C3BC5DA78CDF}" presName="level3hierChild" presStyleCnt="0"/>
      <dgm:spPr/>
    </dgm:pt>
    <dgm:pt modelId="{C00D0AD3-FD34-4AA6-A83B-0CC2E42A60AC}" type="pres">
      <dgm:prSet presAssocID="{34AEE7BE-A19D-4ED6-8E14-0E0DC0FDF2EE}" presName="conn2-1" presStyleLbl="parChTrans1D3" presStyleIdx="5" presStyleCnt="8"/>
      <dgm:spPr/>
    </dgm:pt>
    <dgm:pt modelId="{8A8A8A21-C1A1-4B85-8695-2D1393F6F09A}" type="pres">
      <dgm:prSet presAssocID="{34AEE7BE-A19D-4ED6-8E14-0E0DC0FDF2EE}" presName="connTx" presStyleLbl="parChTrans1D3" presStyleIdx="5" presStyleCnt="8"/>
      <dgm:spPr/>
    </dgm:pt>
    <dgm:pt modelId="{5D3DBF7C-56F1-4DA1-905E-EB0198943553}" type="pres">
      <dgm:prSet presAssocID="{C89FD9D3-7852-499A-8A67-6A28F36A0830}" presName="root2" presStyleCnt="0"/>
      <dgm:spPr/>
    </dgm:pt>
    <dgm:pt modelId="{F84656F5-08DA-40F1-BA70-92E0CB97D79A}" type="pres">
      <dgm:prSet presAssocID="{C89FD9D3-7852-499A-8A67-6A28F36A0830}" presName="LevelTwoTextNode" presStyleLbl="node3" presStyleIdx="5" presStyleCnt="8">
        <dgm:presLayoutVars>
          <dgm:chPref val="3"/>
        </dgm:presLayoutVars>
      </dgm:prSet>
      <dgm:spPr/>
    </dgm:pt>
    <dgm:pt modelId="{F70BD480-3CA4-4BE7-B3AE-37D0D47895B8}" type="pres">
      <dgm:prSet presAssocID="{C89FD9D3-7852-499A-8A67-6A28F36A0830}" presName="level3hierChild" presStyleCnt="0"/>
      <dgm:spPr/>
    </dgm:pt>
    <dgm:pt modelId="{3AEAA630-0C53-499F-9D06-FA9385FCB6B6}" type="pres">
      <dgm:prSet presAssocID="{0FC64BEC-4D33-425C-A16A-FBF1114761FE}" presName="conn2-1" presStyleLbl="parChTrans1D3" presStyleIdx="6" presStyleCnt="8"/>
      <dgm:spPr/>
    </dgm:pt>
    <dgm:pt modelId="{D2D22BCA-6984-4752-8DB9-EB3B3EDDF48E}" type="pres">
      <dgm:prSet presAssocID="{0FC64BEC-4D33-425C-A16A-FBF1114761FE}" presName="connTx" presStyleLbl="parChTrans1D3" presStyleIdx="6" presStyleCnt="8"/>
      <dgm:spPr/>
    </dgm:pt>
    <dgm:pt modelId="{F97AA106-886E-44CF-8F7C-159E8B5E5018}" type="pres">
      <dgm:prSet presAssocID="{39F1E2BC-F5E7-4ACE-8DF3-97D25986FA09}" presName="root2" presStyleCnt="0"/>
      <dgm:spPr/>
    </dgm:pt>
    <dgm:pt modelId="{7672860D-3D41-4346-9EC9-7CD1DBC12727}" type="pres">
      <dgm:prSet presAssocID="{39F1E2BC-F5E7-4ACE-8DF3-97D25986FA09}" presName="LevelTwoTextNode" presStyleLbl="node3" presStyleIdx="6" presStyleCnt="8">
        <dgm:presLayoutVars>
          <dgm:chPref val="3"/>
        </dgm:presLayoutVars>
      </dgm:prSet>
      <dgm:spPr/>
    </dgm:pt>
    <dgm:pt modelId="{7FA90626-E472-444E-B7B7-D3921116AEEF}" type="pres">
      <dgm:prSet presAssocID="{39F1E2BC-F5E7-4ACE-8DF3-97D25986FA09}" presName="level3hierChild" presStyleCnt="0"/>
      <dgm:spPr/>
    </dgm:pt>
    <dgm:pt modelId="{FEA0C9D5-1A26-433E-A68B-5256849A2CB6}" type="pres">
      <dgm:prSet presAssocID="{C10F34E0-881D-4CBD-B23D-790D127A8121}" presName="conn2-1" presStyleLbl="parChTrans1D3" presStyleIdx="7" presStyleCnt="8"/>
      <dgm:spPr/>
    </dgm:pt>
    <dgm:pt modelId="{26CF8E34-47E1-4599-A0ED-34569FA87E0D}" type="pres">
      <dgm:prSet presAssocID="{C10F34E0-881D-4CBD-B23D-790D127A8121}" presName="connTx" presStyleLbl="parChTrans1D3" presStyleIdx="7" presStyleCnt="8"/>
      <dgm:spPr/>
    </dgm:pt>
    <dgm:pt modelId="{07DF7099-0AC5-4F89-9502-8F867EE1FE77}" type="pres">
      <dgm:prSet presAssocID="{CE173F65-ED03-4CDC-B666-C598C7D38080}" presName="root2" presStyleCnt="0"/>
      <dgm:spPr/>
    </dgm:pt>
    <dgm:pt modelId="{FEDAE209-978E-49B9-A978-1C505A46035A}" type="pres">
      <dgm:prSet presAssocID="{CE173F65-ED03-4CDC-B666-C598C7D38080}" presName="LevelTwoTextNode" presStyleLbl="node3" presStyleIdx="7" presStyleCnt="8">
        <dgm:presLayoutVars>
          <dgm:chPref val="3"/>
        </dgm:presLayoutVars>
      </dgm:prSet>
      <dgm:spPr/>
    </dgm:pt>
    <dgm:pt modelId="{43D1D736-1147-48F9-BC4D-7A0306ED76F6}" type="pres">
      <dgm:prSet presAssocID="{CE173F65-ED03-4CDC-B666-C598C7D38080}" presName="level3hierChild" presStyleCnt="0"/>
      <dgm:spPr/>
    </dgm:pt>
  </dgm:ptLst>
  <dgm:cxnLst>
    <dgm:cxn modelId="{76F03B03-D63C-41AE-9460-A32009E2C1BA}" type="presOf" srcId="{2EFDAABA-C4FC-47CA-AE2A-114D4D2828D3}" destId="{FC5E69D2-D321-41A4-A189-1569B2FBC5B6}" srcOrd="0" destOrd="0" presId="urn:microsoft.com/office/officeart/2008/layout/HorizontalMultiLevelHierarchy"/>
    <dgm:cxn modelId="{DCA7B105-1015-47C0-8E1F-BFF89974A212}" srcId="{5427F2D2-CE3D-4CA6-89EC-7C0D92231569}" destId="{A5AF29C3-77F2-4D78-A548-7830CC69E2BE}" srcOrd="0" destOrd="0" parTransId="{E3974F80-4E20-437F-8853-961FD664B025}" sibTransId="{22A7F012-5664-4B68-B0BE-C88E1BE4B893}"/>
    <dgm:cxn modelId="{D2E74E0C-C799-4655-B059-4A08A7622FFA}" type="presOf" srcId="{C89FD9D3-7852-499A-8A67-6A28F36A0830}" destId="{F84656F5-08DA-40F1-BA70-92E0CB97D79A}" srcOrd="0" destOrd="0" presId="urn:microsoft.com/office/officeart/2008/layout/HorizontalMultiLevelHierarchy"/>
    <dgm:cxn modelId="{1279820F-D216-4C05-AF8E-627940BE4D64}" type="presOf" srcId="{C10F34E0-881D-4CBD-B23D-790D127A8121}" destId="{26CF8E34-47E1-4599-A0ED-34569FA87E0D}" srcOrd="1" destOrd="0" presId="urn:microsoft.com/office/officeart/2008/layout/HorizontalMultiLevelHierarchy"/>
    <dgm:cxn modelId="{FA95A912-892A-49A3-87E2-7BBFE04EBB9E}" type="presOf" srcId="{39F1E2BC-F5E7-4ACE-8DF3-97D25986FA09}" destId="{7672860D-3D41-4346-9EC9-7CD1DBC12727}" srcOrd="0" destOrd="0" presId="urn:microsoft.com/office/officeart/2008/layout/HorizontalMultiLevelHierarchy"/>
    <dgm:cxn modelId="{1ECA4C15-D667-4AF5-8056-F5D3E17FD074}" type="presOf" srcId="{4BEC7AEF-D2C4-485A-B4E2-67AC808C990A}" destId="{2B4EB13B-406D-4252-AA4C-467E5C9E2193}" srcOrd="1" destOrd="0" presId="urn:microsoft.com/office/officeart/2008/layout/HorizontalMultiLevelHierarchy"/>
    <dgm:cxn modelId="{0CDC7915-7074-4AA7-A652-A8DD72D5C06B}" type="presOf" srcId="{A5AF29C3-77F2-4D78-A548-7830CC69E2BE}" destId="{04409CBF-A58D-49F3-9BCA-F80A9F5FE551}" srcOrd="0" destOrd="0" presId="urn:microsoft.com/office/officeart/2008/layout/HorizontalMultiLevelHierarchy"/>
    <dgm:cxn modelId="{3E6F8A19-2053-40D8-9AC5-0EFBCF0CFBE0}" srcId="{A5AF29C3-77F2-4D78-A548-7830CC69E2BE}" destId="{CA661CEF-268A-4BB3-A516-8796F5A68A15}" srcOrd="1" destOrd="0" parTransId="{C7D1552E-DB63-47D2-AEAB-8CE73A2CFB87}" sibTransId="{9327CA6F-3A41-42F4-AE4C-C9DE1C0647B5}"/>
    <dgm:cxn modelId="{00C1451A-91D8-4A24-8BF0-336E8D2BB147}" srcId="{A5AF29C3-77F2-4D78-A548-7830CC69E2BE}" destId="{66BC8750-9188-4AD0-BA4A-C3BC5DA78CDF}" srcOrd="2" destOrd="0" parTransId="{0DD41AB9-AA23-4A89-B7CB-83BCC6EB28F5}" sibTransId="{A5C525D3-A57D-44BA-98EF-58ED7B0DEE5E}"/>
    <dgm:cxn modelId="{E0BCB720-BC71-40BA-BF46-3E126822DA25}" type="presOf" srcId="{4A22D8DF-0981-47C7-BA74-36A6EA75DC36}" destId="{32505575-F007-41C7-ACA8-11444195D5E8}" srcOrd="0" destOrd="0" presId="urn:microsoft.com/office/officeart/2008/layout/HorizontalMultiLevelHierarchy"/>
    <dgm:cxn modelId="{CE5DE621-18E9-43BE-9C24-0BBD15C3256B}" type="presOf" srcId="{9AADC9CC-0869-4D0C-A350-8A7CA77D9D7F}" destId="{AB9BADDA-36CB-48F1-B09A-CB81146878EF}" srcOrd="0" destOrd="0" presId="urn:microsoft.com/office/officeart/2008/layout/HorizontalMultiLevelHierarchy"/>
    <dgm:cxn modelId="{098FD024-6EED-4A66-AFF0-8E865B42F3EE}" type="presOf" srcId="{C7D1552E-DB63-47D2-AEAB-8CE73A2CFB87}" destId="{C6D4A1AD-FC76-4F06-9CCE-4FCD52B26704}" srcOrd="0" destOrd="0" presId="urn:microsoft.com/office/officeart/2008/layout/HorizontalMultiLevelHierarchy"/>
    <dgm:cxn modelId="{BB553027-3B06-4541-852A-602D81AC25EA}" type="presOf" srcId="{831FD124-20BD-47E4-96DA-5CFC3E098BC0}" destId="{67DE0386-04F7-438B-B852-476B8FA9CB87}" srcOrd="0" destOrd="0" presId="urn:microsoft.com/office/officeart/2008/layout/HorizontalMultiLevelHierarchy"/>
    <dgm:cxn modelId="{A50FC92B-2CA0-4F3C-AB22-05E0DC78D058}" type="presOf" srcId="{83E0517D-6902-4A48-8DE6-092AA82E0059}" destId="{F4E5CD9A-9342-48C7-86EE-457DC7002165}" srcOrd="0" destOrd="0" presId="urn:microsoft.com/office/officeart/2008/layout/HorizontalMultiLevelHierarchy"/>
    <dgm:cxn modelId="{7F5EDA2C-F3D4-4F7D-BBDD-9071D80FF131}" type="presOf" srcId="{7F51CC4E-FB83-487A-91FC-D237FB49EB8C}" destId="{71B680C2-D425-4D70-AB35-0B73FC190F87}" srcOrd="1" destOrd="0" presId="urn:microsoft.com/office/officeart/2008/layout/HorizontalMultiLevelHierarchy"/>
    <dgm:cxn modelId="{B087533D-C471-41C6-BB1F-E9E5E12F5C6D}" srcId="{83E0517D-6902-4A48-8DE6-092AA82E0059}" destId="{4A22D8DF-0981-47C7-BA74-36A6EA75DC36}" srcOrd="2" destOrd="0" parTransId="{D9515C83-3F54-4871-954A-4CFCF82D22F9}" sibTransId="{A45FEB96-A60D-43B2-906D-921451221BB5}"/>
    <dgm:cxn modelId="{C3209C3D-DE88-4344-9E8C-236BAF9E4B0E}" type="presOf" srcId="{4BEC7AEF-D2C4-485A-B4E2-67AC808C990A}" destId="{A0741C59-4088-46A9-A34F-A2CB83205CD3}" srcOrd="0" destOrd="0" presId="urn:microsoft.com/office/officeart/2008/layout/HorizontalMultiLevelHierarchy"/>
    <dgm:cxn modelId="{D940E941-4599-4A9C-B28D-79AD64E023AA}" type="presOf" srcId="{0FC64BEC-4D33-425C-A16A-FBF1114761FE}" destId="{D2D22BCA-6984-4752-8DB9-EB3B3EDDF48E}" srcOrd="1" destOrd="0" presId="urn:microsoft.com/office/officeart/2008/layout/HorizontalMultiLevelHierarchy"/>
    <dgm:cxn modelId="{FE745942-9654-4CF1-82BB-4BA78336E5D9}" type="presOf" srcId="{F7D0D04C-DE40-4F71-BA30-447F9DDFBA88}" destId="{90EF962B-F028-454C-81B6-03BBCAB34BED}" srcOrd="1" destOrd="0" presId="urn:microsoft.com/office/officeart/2008/layout/HorizontalMultiLevelHierarchy"/>
    <dgm:cxn modelId="{78743966-A71B-4F41-932F-9D4F6F4CFE2B}" srcId="{CA661CEF-268A-4BB3-A516-8796F5A68A15}" destId="{2EFDAABA-C4FC-47CA-AE2A-114D4D2828D3}" srcOrd="1" destOrd="0" parTransId="{4BEC7AEF-D2C4-485A-B4E2-67AC808C990A}" sibTransId="{92B773C1-8946-406D-8721-80B70DE2FB50}"/>
    <dgm:cxn modelId="{2B277A68-344D-4EB3-B62C-142B2EC02E36}" type="presOf" srcId="{66BC8750-9188-4AD0-BA4A-C3BC5DA78CDF}" destId="{8181C941-167F-4FF5-979D-98CBE80F3701}" srcOrd="0" destOrd="0" presId="urn:microsoft.com/office/officeart/2008/layout/HorizontalMultiLevelHierarchy"/>
    <dgm:cxn modelId="{27E7FE4D-D715-473D-BC0A-ACBB025FA451}" type="presOf" srcId="{7F51CC4E-FB83-487A-91FC-D237FB49EB8C}" destId="{AC73CBCD-1D86-4A41-A760-CE8CA73E0714}" srcOrd="0" destOrd="0" presId="urn:microsoft.com/office/officeart/2008/layout/HorizontalMultiLevelHierarchy"/>
    <dgm:cxn modelId="{93D26574-C1DF-40AB-88E9-10950B00F793}" srcId="{CA661CEF-268A-4BB3-A516-8796F5A68A15}" destId="{9AADC9CC-0869-4D0C-A350-8A7CA77D9D7F}" srcOrd="0" destOrd="0" parTransId="{B237AC4D-7DE6-4102-B7FA-ADFA690729DA}" sibTransId="{F7022B71-976B-461F-AF64-730413FA0817}"/>
    <dgm:cxn modelId="{00F36774-39FE-4B36-8F35-7ADC1C634DFB}" type="presOf" srcId="{D9515C83-3F54-4871-954A-4CFCF82D22F9}" destId="{C12B3607-B6F5-49B4-B81C-64F9A964E0BA}" srcOrd="0" destOrd="0" presId="urn:microsoft.com/office/officeart/2008/layout/HorizontalMultiLevelHierarchy"/>
    <dgm:cxn modelId="{13B72875-C096-4764-A02F-B3E0181368F5}" srcId="{66BC8750-9188-4AD0-BA4A-C3BC5DA78CDF}" destId="{39F1E2BC-F5E7-4ACE-8DF3-97D25986FA09}" srcOrd="1" destOrd="0" parTransId="{0FC64BEC-4D33-425C-A16A-FBF1114761FE}" sibTransId="{E3FB3C25-704B-4CD6-843D-34FC88D976D9}"/>
    <dgm:cxn modelId="{A090C256-2112-4C54-9AFF-D45EC6A55D2D}" type="presOf" srcId="{C10F34E0-881D-4CBD-B23D-790D127A8121}" destId="{FEA0C9D5-1A26-433E-A68B-5256849A2CB6}" srcOrd="0" destOrd="0" presId="urn:microsoft.com/office/officeart/2008/layout/HorizontalMultiLevelHierarchy"/>
    <dgm:cxn modelId="{0DB4C67F-F3B1-4E8F-A49E-9C2997160669}" type="presOf" srcId="{4A3C3EFA-1128-4CA4-B412-6B37B9E97A9F}" destId="{BA311C43-2267-43A5-B4E9-EC6B69D010BC}" srcOrd="0" destOrd="0" presId="urn:microsoft.com/office/officeart/2008/layout/HorizontalMultiLevelHierarchy"/>
    <dgm:cxn modelId="{71563E87-FC37-4B0C-8DC8-E0F97EFB3FCD}" type="presOf" srcId="{34AEE7BE-A19D-4ED6-8E14-0E0DC0FDF2EE}" destId="{C00D0AD3-FD34-4AA6-A83B-0CC2E42A60AC}" srcOrd="0" destOrd="0" presId="urn:microsoft.com/office/officeart/2008/layout/HorizontalMultiLevelHierarchy"/>
    <dgm:cxn modelId="{76C81B97-751B-43B9-81CE-6A069CAAC9D0}" type="presOf" srcId="{34AEE7BE-A19D-4ED6-8E14-0E0DC0FDF2EE}" destId="{8A8A8A21-C1A1-4B85-8695-2D1393F6F09A}" srcOrd="1" destOrd="0" presId="urn:microsoft.com/office/officeart/2008/layout/HorizontalMultiLevelHierarchy"/>
    <dgm:cxn modelId="{6BF59398-E2B1-4389-8304-92E8700CE219}" type="presOf" srcId="{B237AC4D-7DE6-4102-B7FA-ADFA690729DA}" destId="{A4ED4BDC-FC89-4FF4-93B4-6FEF4B818FF7}" srcOrd="0" destOrd="0" presId="urn:microsoft.com/office/officeart/2008/layout/HorizontalMultiLevelHierarchy"/>
    <dgm:cxn modelId="{A65752A2-903D-40CF-A1F6-AAB9AD0FFEA3}" type="presOf" srcId="{5427F2D2-CE3D-4CA6-89EC-7C0D92231569}" destId="{94623822-848C-4AB8-BC14-0BA4A91D265A}" srcOrd="0" destOrd="0" presId="urn:microsoft.com/office/officeart/2008/layout/HorizontalMultiLevelHierarchy"/>
    <dgm:cxn modelId="{C340D5A4-68A5-4BED-9E38-58B7337F5E68}" type="presOf" srcId="{C7D1552E-DB63-47D2-AEAB-8CE73A2CFB87}" destId="{90EDF3CF-0065-450F-8634-0AF8A0C4DCEE}" srcOrd="1" destOrd="0" presId="urn:microsoft.com/office/officeart/2008/layout/HorizontalMultiLevelHierarchy"/>
    <dgm:cxn modelId="{EB8AF9A4-D697-492E-A5D8-83B301FD9CE8}" srcId="{66BC8750-9188-4AD0-BA4A-C3BC5DA78CDF}" destId="{C89FD9D3-7852-499A-8A67-6A28F36A0830}" srcOrd="0" destOrd="0" parTransId="{34AEE7BE-A19D-4ED6-8E14-0E0DC0FDF2EE}" sibTransId="{F655FB59-FBEC-4956-B844-B8C844D78F7A}"/>
    <dgm:cxn modelId="{5CD0DBA8-65D4-4956-B512-D9DA1E381A31}" type="presOf" srcId="{0FC64BEC-4D33-425C-A16A-FBF1114761FE}" destId="{3AEAA630-0C53-499F-9D06-FA9385FCB6B6}" srcOrd="0" destOrd="0" presId="urn:microsoft.com/office/officeart/2008/layout/HorizontalMultiLevelHierarchy"/>
    <dgm:cxn modelId="{D537FEB3-1B7C-4029-875E-91633FB1635F}" type="presOf" srcId="{D9515C83-3F54-4871-954A-4CFCF82D22F9}" destId="{44C4E98C-2E44-4E01-B190-72F3922B53E0}" srcOrd="1" destOrd="0" presId="urn:microsoft.com/office/officeart/2008/layout/HorizontalMultiLevelHierarchy"/>
    <dgm:cxn modelId="{E20E48B8-A384-41C1-8024-6D0E23A243D5}" type="presOf" srcId="{0DD41AB9-AA23-4A89-B7CB-83BCC6EB28F5}" destId="{BC5D7C0B-8970-4157-A4A7-79AC12896E1B}" srcOrd="1" destOrd="0" presId="urn:microsoft.com/office/officeart/2008/layout/HorizontalMultiLevelHierarchy"/>
    <dgm:cxn modelId="{B628E7BA-99D5-4ADF-BDFC-72038E93641C}" type="presOf" srcId="{F760534E-1768-46F4-AEA4-A5144B857E59}" destId="{B364BC13-7CDC-4FB0-A4C1-FDA7BB74B2B4}" srcOrd="1" destOrd="0" presId="urn:microsoft.com/office/officeart/2008/layout/HorizontalMultiLevelHierarchy"/>
    <dgm:cxn modelId="{261C6EBF-804C-48AE-B396-B895740F1435}" type="presOf" srcId="{B237AC4D-7DE6-4102-B7FA-ADFA690729DA}" destId="{9003558D-F91A-4B95-9557-8FD0DED997AE}" srcOrd="1" destOrd="0" presId="urn:microsoft.com/office/officeart/2008/layout/HorizontalMultiLevelHierarchy"/>
    <dgm:cxn modelId="{99611AC3-C10A-440E-95C1-380F09FA03C7}" type="presOf" srcId="{0DD41AB9-AA23-4A89-B7CB-83BCC6EB28F5}" destId="{173D1ECE-C11B-4627-9F17-EEB95F72C699}" srcOrd="0" destOrd="0" presId="urn:microsoft.com/office/officeart/2008/layout/HorizontalMultiLevelHierarchy"/>
    <dgm:cxn modelId="{2A335EC3-43DA-4FD9-B814-EEE0BEE4C81F}" type="presOf" srcId="{CE173F65-ED03-4CDC-B666-C598C7D38080}" destId="{FEDAE209-978E-49B9-A978-1C505A46035A}" srcOrd="0" destOrd="0" presId="urn:microsoft.com/office/officeart/2008/layout/HorizontalMultiLevelHierarchy"/>
    <dgm:cxn modelId="{3A5B4FCE-A237-4254-A8A5-FF9C70B0AABE}" srcId="{83E0517D-6902-4A48-8DE6-092AA82E0059}" destId="{4A3C3EFA-1128-4CA4-B412-6B37B9E97A9F}" srcOrd="0" destOrd="0" parTransId="{7F51CC4E-FB83-487A-91FC-D237FB49EB8C}" sibTransId="{65BB1400-895E-42A8-8A11-89D6C6C6DC0C}"/>
    <dgm:cxn modelId="{85444FD0-37DA-4862-BDB6-9D6D2869EE11}" type="presOf" srcId="{CA661CEF-268A-4BB3-A516-8796F5A68A15}" destId="{5D072072-3BCE-46E2-AF9A-772A7851429D}" srcOrd="0" destOrd="0" presId="urn:microsoft.com/office/officeart/2008/layout/HorizontalMultiLevelHierarchy"/>
    <dgm:cxn modelId="{697853E4-44B5-4967-A3E9-301503D15295}" srcId="{A5AF29C3-77F2-4D78-A548-7830CC69E2BE}" destId="{83E0517D-6902-4A48-8DE6-092AA82E0059}" srcOrd="0" destOrd="0" parTransId="{F760534E-1768-46F4-AEA4-A5144B857E59}" sibTransId="{A162B984-25D3-40BF-8A87-558D63B3C41B}"/>
    <dgm:cxn modelId="{C731B5E4-DA79-469B-BD8E-59172CDC313D}" type="presOf" srcId="{F7D0D04C-DE40-4F71-BA30-447F9DDFBA88}" destId="{C2526411-6590-487A-BE00-4C40D5849247}" srcOrd="0" destOrd="0" presId="urn:microsoft.com/office/officeart/2008/layout/HorizontalMultiLevelHierarchy"/>
    <dgm:cxn modelId="{03AC86F1-57AF-4486-98B0-59BB0E6D1C1A}" type="presOf" srcId="{F760534E-1768-46F4-AEA4-A5144B857E59}" destId="{7D010C1D-477E-40C0-9BC1-7FF0B20DDD7D}" srcOrd="0" destOrd="0" presId="urn:microsoft.com/office/officeart/2008/layout/HorizontalMultiLevelHierarchy"/>
    <dgm:cxn modelId="{B53E3EF2-C43E-4AB8-9392-36437579B2C0}" srcId="{66BC8750-9188-4AD0-BA4A-C3BC5DA78CDF}" destId="{CE173F65-ED03-4CDC-B666-C598C7D38080}" srcOrd="2" destOrd="0" parTransId="{C10F34E0-881D-4CBD-B23D-790D127A8121}" sibTransId="{E0DB3135-EE35-42D0-B3B3-CF7B99CD7382}"/>
    <dgm:cxn modelId="{A245CFF4-4592-4729-BA11-8F2AB25926A7}" srcId="{83E0517D-6902-4A48-8DE6-092AA82E0059}" destId="{831FD124-20BD-47E4-96DA-5CFC3E098BC0}" srcOrd="1" destOrd="0" parTransId="{F7D0D04C-DE40-4F71-BA30-447F9DDFBA88}" sibTransId="{07CFA93A-AB38-4B58-A403-5A4F140127E0}"/>
    <dgm:cxn modelId="{DA4479FA-796C-440D-BBDB-6E5ECFE4A0EA}" type="presParOf" srcId="{94623822-848C-4AB8-BC14-0BA4A91D265A}" destId="{263FCB2D-D3B5-46CF-A727-4B2DCD1EC44F}" srcOrd="0" destOrd="0" presId="urn:microsoft.com/office/officeart/2008/layout/HorizontalMultiLevelHierarchy"/>
    <dgm:cxn modelId="{2E9875BE-E6C1-46BA-BA82-3BD8258E426A}" type="presParOf" srcId="{263FCB2D-D3B5-46CF-A727-4B2DCD1EC44F}" destId="{04409CBF-A58D-49F3-9BCA-F80A9F5FE551}" srcOrd="0" destOrd="0" presId="urn:microsoft.com/office/officeart/2008/layout/HorizontalMultiLevelHierarchy"/>
    <dgm:cxn modelId="{640331B8-6979-4F91-BD42-6644C1099F21}" type="presParOf" srcId="{263FCB2D-D3B5-46CF-A727-4B2DCD1EC44F}" destId="{6D0F33FC-93E5-4798-951E-E9476B494EDA}" srcOrd="1" destOrd="0" presId="urn:microsoft.com/office/officeart/2008/layout/HorizontalMultiLevelHierarchy"/>
    <dgm:cxn modelId="{B1CCD72F-F973-45B1-8D73-A52883ABA668}" type="presParOf" srcId="{6D0F33FC-93E5-4798-951E-E9476B494EDA}" destId="{7D010C1D-477E-40C0-9BC1-7FF0B20DDD7D}" srcOrd="0" destOrd="0" presId="urn:microsoft.com/office/officeart/2008/layout/HorizontalMultiLevelHierarchy"/>
    <dgm:cxn modelId="{5197948A-F754-4225-AA3A-178A637B7FEA}" type="presParOf" srcId="{7D010C1D-477E-40C0-9BC1-7FF0B20DDD7D}" destId="{B364BC13-7CDC-4FB0-A4C1-FDA7BB74B2B4}" srcOrd="0" destOrd="0" presId="urn:microsoft.com/office/officeart/2008/layout/HorizontalMultiLevelHierarchy"/>
    <dgm:cxn modelId="{0005C123-190D-49FF-B879-E496123E91FC}" type="presParOf" srcId="{6D0F33FC-93E5-4798-951E-E9476B494EDA}" destId="{8BC8ECE3-35ED-4217-BA76-5D447441FAC6}" srcOrd="1" destOrd="0" presId="urn:microsoft.com/office/officeart/2008/layout/HorizontalMultiLevelHierarchy"/>
    <dgm:cxn modelId="{F9BF47E3-A145-4508-8F94-AC772205D059}" type="presParOf" srcId="{8BC8ECE3-35ED-4217-BA76-5D447441FAC6}" destId="{F4E5CD9A-9342-48C7-86EE-457DC7002165}" srcOrd="0" destOrd="0" presId="urn:microsoft.com/office/officeart/2008/layout/HorizontalMultiLevelHierarchy"/>
    <dgm:cxn modelId="{247EDD07-5425-4436-9F1D-48B4A766F037}" type="presParOf" srcId="{8BC8ECE3-35ED-4217-BA76-5D447441FAC6}" destId="{AD2EEFD4-4327-4B4E-8464-413BBE914988}" srcOrd="1" destOrd="0" presId="urn:microsoft.com/office/officeart/2008/layout/HorizontalMultiLevelHierarchy"/>
    <dgm:cxn modelId="{5339C6B7-793D-4E63-97EC-0C800006590D}" type="presParOf" srcId="{AD2EEFD4-4327-4B4E-8464-413BBE914988}" destId="{AC73CBCD-1D86-4A41-A760-CE8CA73E0714}" srcOrd="0" destOrd="0" presId="urn:microsoft.com/office/officeart/2008/layout/HorizontalMultiLevelHierarchy"/>
    <dgm:cxn modelId="{C229D6EA-069C-4514-9E48-B748943A6A8E}" type="presParOf" srcId="{AC73CBCD-1D86-4A41-A760-CE8CA73E0714}" destId="{71B680C2-D425-4D70-AB35-0B73FC190F87}" srcOrd="0" destOrd="0" presId="urn:microsoft.com/office/officeart/2008/layout/HorizontalMultiLevelHierarchy"/>
    <dgm:cxn modelId="{EA5A9254-A286-426A-A52E-C44E9575B98F}" type="presParOf" srcId="{AD2EEFD4-4327-4B4E-8464-413BBE914988}" destId="{0A0A0457-998A-4B5F-90BA-E818F03EF08A}" srcOrd="1" destOrd="0" presId="urn:microsoft.com/office/officeart/2008/layout/HorizontalMultiLevelHierarchy"/>
    <dgm:cxn modelId="{3BD7FD1D-55FF-4EEE-8C04-AA470CA7079C}" type="presParOf" srcId="{0A0A0457-998A-4B5F-90BA-E818F03EF08A}" destId="{BA311C43-2267-43A5-B4E9-EC6B69D010BC}" srcOrd="0" destOrd="0" presId="urn:microsoft.com/office/officeart/2008/layout/HorizontalMultiLevelHierarchy"/>
    <dgm:cxn modelId="{06878258-ED0F-48F6-86EB-BB1D6560B4EF}" type="presParOf" srcId="{0A0A0457-998A-4B5F-90BA-E818F03EF08A}" destId="{07BCB811-BDE2-4378-9B69-3AA80B2791DC}" srcOrd="1" destOrd="0" presId="urn:microsoft.com/office/officeart/2008/layout/HorizontalMultiLevelHierarchy"/>
    <dgm:cxn modelId="{3F21B5DA-86E3-4C6D-9047-0214469F1FFD}" type="presParOf" srcId="{AD2EEFD4-4327-4B4E-8464-413BBE914988}" destId="{C2526411-6590-487A-BE00-4C40D5849247}" srcOrd="2" destOrd="0" presId="urn:microsoft.com/office/officeart/2008/layout/HorizontalMultiLevelHierarchy"/>
    <dgm:cxn modelId="{8FA985B8-E681-4B20-A51E-69FF861A7FE4}" type="presParOf" srcId="{C2526411-6590-487A-BE00-4C40D5849247}" destId="{90EF962B-F028-454C-81B6-03BBCAB34BED}" srcOrd="0" destOrd="0" presId="urn:microsoft.com/office/officeart/2008/layout/HorizontalMultiLevelHierarchy"/>
    <dgm:cxn modelId="{C46FD373-7EA0-46E7-8280-31A274B61FC0}" type="presParOf" srcId="{AD2EEFD4-4327-4B4E-8464-413BBE914988}" destId="{46987D4F-3038-4558-A275-68C99F16FA64}" srcOrd="3" destOrd="0" presId="urn:microsoft.com/office/officeart/2008/layout/HorizontalMultiLevelHierarchy"/>
    <dgm:cxn modelId="{F805EDD1-C344-4290-B4C5-24977590C880}" type="presParOf" srcId="{46987D4F-3038-4558-A275-68C99F16FA64}" destId="{67DE0386-04F7-438B-B852-476B8FA9CB87}" srcOrd="0" destOrd="0" presId="urn:microsoft.com/office/officeart/2008/layout/HorizontalMultiLevelHierarchy"/>
    <dgm:cxn modelId="{5D4A36B8-94AD-4193-958A-D35E9B980023}" type="presParOf" srcId="{46987D4F-3038-4558-A275-68C99F16FA64}" destId="{D7A2DB1F-AE70-4840-B17D-BB5228DFEE0E}" srcOrd="1" destOrd="0" presId="urn:microsoft.com/office/officeart/2008/layout/HorizontalMultiLevelHierarchy"/>
    <dgm:cxn modelId="{A1733288-275C-4060-A4C7-78A058D1B056}" type="presParOf" srcId="{AD2EEFD4-4327-4B4E-8464-413BBE914988}" destId="{C12B3607-B6F5-49B4-B81C-64F9A964E0BA}" srcOrd="4" destOrd="0" presId="urn:microsoft.com/office/officeart/2008/layout/HorizontalMultiLevelHierarchy"/>
    <dgm:cxn modelId="{B065FC1E-9353-4B5A-905C-9A6F75EA90DC}" type="presParOf" srcId="{C12B3607-B6F5-49B4-B81C-64F9A964E0BA}" destId="{44C4E98C-2E44-4E01-B190-72F3922B53E0}" srcOrd="0" destOrd="0" presId="urn:microsoft.com/office/officeart/2008/layout/HorizontalMultiLevelHierarchy"/>
    <dgm:cxn modelId="{B7FC549C-FD72-40AE-BA36-509FD0FA9838}" type="presParOf" srcId="{AD2EEFD4-4327-4B4E-8464-413BBE914988}" destId="{E23161ED-6440-4DB7-9F4E-CBD026ECCC7B}" srcOrd="5" destOrd="0" presId="urn:microsoft.com/office/officeart/2008/layout/HorizontalMultiLevelHierarchy"/>
    <dgm:cxn modelId="{CC94486A-F382-4E20-96C2-F781C6015ADF}" type="presParOf" srcId="{E23161ED-6440-4DB7-9F4E-CBD026ECCC7B}" destId="{32505575-F007-41C7-ACA8-11444195D5E8}" srcOrd="0" destOrd="0" presId="urn:microsoft.com/office/officeart/2008/layout/HorizontalMultiLevelHierarchy"/>
    <dgm:cxn modelId="{DD020722-CFE7-463D-92AA-5301544987BD}" type="presParOf" srcId="{E23161ED-6440-4DB7-9F4E-CBD026ECCC7B}" destId="{8F98B6B0-7D1F-414C-A5D2-854F541C74EB}" srcOrd="1" destOrd="0" presId="urn:microsoft.com/office/officeart/2008/layout/HorizontalMultiLevelHierarchy"/>
    <dgm:cxn modelId="{A01BAA3B-A27A-4C1F-A952-F43AF31F7E73}" type="presParOf" srcId="{6D0F33FC-93E5-4798-951E-E9476B494EDA}" destId="{C6D4A1AD-FC76-4F06-9CCE-4FCD52B26704}" srcOrd="2" destOrd="0" presId="urn:microsoft.com/office/officeart/2008/layout/HorizontalMultiLevelHierarchy"/>
    <dgm:cxn modelId="{CD830021-B167-4F93-A1A9-A2A3F9990879}" type="presParOf" srcId="{C6D4A1AD-FC76-4F06-9CCE-4FCD52B26704}" destId="{90EDF3CF-0065-450F-8634-0AF8A0C4DCEE}" srcOrd="0" destOrd="0" presId="urn:microsoft.com/office/officeart/2008/layout/HorizontalMultiLevelHierarchy"/>
    <dgm:cxn modelId="{D445C2C0-2E3F-4169-A42B-8E6BBDD4AC29}" type="presParOf" srcId="{6D0F33FC-93E5-4798-951E-E9476B494EDA}" destId="{8779EA26-1A49-4AB6-AD78-A2B097B55AAA}" srcOrd="3" destOrd="0" presId="urn:microsoft.com/office/officeart/2008/layout/HorizontalMultiLevelHierarchy"/>
    <dgm:cxn modelId="{9D9AACF6-5408-4220-90A7-5C3B4E2EE8BA}" type="presParOf" srcId="{8779EA26-1A49-4AB6-AD78-A2B097B55AAA}" destId="{5D072072-3BCE-46E2-AF9A-772A7851429D}" srcOrd="0" destOrd="0" presId="urn:microsoft.com/office/officeart/2008/layout/HorizontalMultiLevelHierarchy"/>
    <dgm:cxn modelId="{C0F0A8CF-335B-4094-80AF-4C5477B8E5C5}" type="presParOf" srcId="{8779EA26-1A49-4AB6-AD78-A2B097B55AAA}" destId="{F23F7F3C-678E-4E62-B02D-ECC5ADF2A998}" srcOrd="1" destOrd="0" presId="urn:microsoft.com/office/officeart/2008/layout/HorizontalMultiLevelHierarchy"/>
    <dgm:cxn modelId="{439BF141-3ABB-46F3-9472-6342D87213BB}" type="presParOf" srcId="{F23F7F3C-678E-4E62-B02D-ECC5ADF2A998}" destId="{A4ED4BDC-FC89-4FF4-93B4-6FEF4B818FF7}" srcOrd="0" destOrd="0" presId="urn:microsoft.com/office/officeart/2008/layout/HorizontalMultiLevelHierarchy"/>
    <dgm:cxn modelId="{F628A3BD-EC81-4691-96DC-B9FB9C5E6E83}" type="presParOf" srcId="{A4ED4BDC-FC89-4FF4-93B4-6FEF4B818FF7}" destId="{9003558D-F91A-4B95-9557-8FD0DED997AE}" srcOrd="0" destOrd="0" presId="urn:microsoft.com/office/officeart/2008/layout/HorizontalMultiLevelHierarchy"/>
    <dgm:cxn modelId="{0DC4ABA4-C5C3-4629-A874-131E462A191C}" type="presParOf" srcId="{F23F7F3C-678E-4E62-B02D-ECC5ADF2A998}" destId="{E24C3F35-1F4D-4EC4-8D27-64140E9D291F}" srcOrd="1" destOrd="0" presId="urn:microsoft.com/office/officeart/2008/layout/HorizontalMultiLevelHierarchy"/>
    <dgm:cxn modelId="{40413EFD-137A-4BE3-AB5B-81EB4954F26D}" type="presParOf" srcId="{E24C3F35-1F4D-4EC4-8D27-64140E9D291F}" destId="{AB9BADDA-36CB-48F1-B09A-CB81146878EF}" srcOrd="0" destOrd="0" presId="urn:microsoft.com/office/officeart/2008/layout/HorizontalMultiLevelHierarchy"/>
    <dgm:cxn modelId="{7A834837-682E-4133-BC5F-87B1FCF295B6}" type="presParOf" srcId="{E24C3F35-1F4D-4EC4-8D27-64140E9D291F}" destId="{E6E1998D-4FC6-4F88-B07B-BDD8F96CE2B1}" srcOrd="1" destOrd="0" presId="urn:microsoft.com/office/officeart/2008/layout/HorizontalMultiLevelHierarchy"/>
    <dgm:cxn modelId="{495B9190-44A4-4F12-928C-061A6B95FA46}" type="presParOf" srcId="{F23F7F3C-678E-4E62-B02D-ECC5ADF2A998}" destId="{A0741C59-4088-46A9-A34F-A2CB83205CD3}" srcOrd="2" destOrd="0" presId="urn:microsoft.com/office/officeart/2008/layout/HorizontalMultiLevelHierarchy"/>
    <dgm:cxn modelId="{39C4F92C-5D5E-46F3-BD0D-9A2E1EC0C72C}" type="presParOf" srcId="{A0741C59-4088-46A9-A34F-A2CB83205CD3}" destId="{2B4EB13B-406D-4252-AA4C-467E5C9E2193}" srcOrd="0" destOrd="0" presId="urn:microsoft.com/office/officeart/2008/layout/HorizontalMultiLevelHierarchy"/>
    <dgm:cxn modelId="{C053B488-D99A-4168-BD4B-C2EE2D06AEA2}" type="presParOf" srcId="{F23F7F3C-678E-4E62-B02D-ECC5ADF2A998}" destId="{29E1DDFE-4631-492B-8506-04ECC8B58005}" srcOrd="3" destOrd="0" presId="urn:microsoft.com/office/officeart/2008/layout/HorizontalMultiLevelHierarchy"/>
    <dgm:cxn modelId="{EEA33430-F346-458B-8814-FF98E9072EA2}" type="presParOf" srcId="{29E1DDFE-4631-492B-8506-04ECC8B58005}" destId="{FC5E69D2-D321-41A4-A189-1569B2FBC5B6}" srcOrd="0" destOrd="0" presId="urn:microsoft.com/office/officeart/2008/layout/HorizontalMultiLevelHierarchy"/>
    <dgm:cxn modelId="{793C6278-F780-44EC-BA3C-62499B76927A}" type="presParOf" srcId="{29E1DDFE-4631-492B-8506-04ECC8B58005}" destId="{750D8621-4198-4A31-BB73-53C9AFDFE526}" srcOrd="1" destOrd="0" presId="urn:microsoft.com/office/officeart/2008/layout/HorizontalMultiLevelHierarchy"/>
    <dgm:cxn modelId="{ABD697CB-7C33-45B6-9365-E1C2158C97CB}" type="presParOf" srcId="{6D0F33FC-93E5-4798-951E-E9476B494EDA}" destId="{173D1ECE-C11B-4627-9F17-EEB95F72C699}" srcOrd="4" destOrd="0" presId="urn:microsoft.com/office/officeart/2008/layout/HorizontalMultiLevelHierarchy"/>
    <dgm:cxn modelId="{E853770C-94BE-424D-9C05-F94A291AEBCE}" type="presParOf" srcId="{173D1ECE-C11B-4627-9F17-EEB95F72C699}" destId="{BC5D7C0B-8970-4157-A4A7-79AC12896E1B}" srcOrd="0" destOrd="0" presId="urn:microsoft.com/office/officeart/2008/layout/HorizontalMultiLevelHierarchy"/>
    <dgm:cxn modelId="{9473FD23-DE89-4572-812F-4A49A5F3284B}" type="presParOf" srcId="{6D0F33FC-93E5-4798-951E-E9476B494EDA}" destId="{2B32008E-CD23-4258-BB9F-B50ECF091DF0}" srcOrd="5" destOrd="0" presId="urn:microsoft.com/office/officeart/2008/layout/HorizontalMultiLevelHierarchy"/>
    <dgm:cxn modelId="{81A25282-B31A-40B7-8B7E-2ECBB596D4B5}" type="presParOf" srcId="{2B32008E-CD23-4258-BB9F-B50ECF091DF0}" destId="{8181C941-167F-4FF5-979D-98CBE80F3701}" srcOrd="0" destOrd="0" presId="urn:microsoft.com/office/officeart/2008/layout/HorizontalMultiLevelHierarchy"/>
    <dgm:cxn modelId="{9A781F78-0488-4B79-B4AF-DF71AFA55F68}" type="presParOf" srcId="{2B32008E-CD23-4258-BB9F-B50ECF091DF0}" destId="{5ED23B31-AF4F-4AAA-8375-2E713ED8F724}" srcOrd="1" destOrd="0" presId="urn:microsoft.com/office/officeart/2008/layout/HorizontalMultiLevelHierarchy"/>
    <dgm:cxn modelId="{50BA1AF1-F038-4AC2-AE9D-A5B5A5BA9ECD}" type="presParOf" srcId="{5ED23B31-AF4F-4AAA-8375-2E713ED8F724}" destId="{C00D0AD3-FD34-4AA6-A83B-0CC2E42A60AC}" srcOrd="0" destOrd="0" presId="urn:microsoft.com/office/officeart/2008/layout/HorizontalMultiLevelHierarchy"/>
    <dgm:cxn modelId="{D9D8356B-EA6F-4692-A6DF-38BF34C43A58}" type="presParOf" srcId="{C00D0AD3-FD34-4AA6-A83B-0CC2E42A60AC}" destId="{8A8A8A21-C1A1-4B85-8695-2D1393F6F09A}" srcOrd="0" destOrd="0" presId="urn:microsoft.com/office/officeart/2008/layout/HorizontalMultiLevelHierarchy"/>
    <dgm:cxn modelId="{7FFC55D9-CE95-4148-BB71-429B252E0CE6}" type="presParOf" srcId="{5ED23B31-AF4F-4AAA-8375-2E713ED8F724}" destId="{5D3DBF7C-56F1-4DA1-905E-EB0198943553}" srcOrd="1" destOrd="0" presId="urn:microsoft.com/office/officeart/2008/layout/HorizontalMultiLevelHierarchy"/>
    <dgm:cxn modelId="{0BC68111-BB19-4024-8693-9851513531B1}" type="presParOf" srcId="{5D3DBF7C-56F1-4DA1-905E-EB0198943553}" destId="{F84656F5-08DA-40F1-BA70-92E0CB97D79A}" srcOrd="0" destOrd="0" presId="urn:microsoft.com/office/officeart/2008/layout/HorizontalMultiLevelHierarchy"/>
    <dgm:cxn modelId="{7845A0AC-78C5-4581-9AF0-1C757432B9BC}" type="presParOf" srcId="{5D3DBF7C-56F1-4DA1-905E-EB0198943553}" destId="{F70BD480-3CA4-4BE7-B3AE-37D0D47895B8}" srcOrd="1" destOrd="0" presId="urn:microsoft.com/office/officeart/2008/layout/HorizontalMultiLevelHierarchy"/>
    <dgm:cxn modelId="{C8066C13-21FB-4181-9C93-264C41626E40}" type="presParOf" srcId="{5ED23B31-AF4F-4AAA-8375-2E713ED8F724}" destId="{3AEAA630-0C53-499F-9D06-FA9385FCB6B6}" srcOrd="2" destOrd="0" presId="urn:microsoft.com/office/officeart/2008/layout/HorizontalMultiLevelHierarchy"/>
    <dgm:cxn modelId="{58A6E9AC-98F2-40EF-9AF7-39E7EAB7BB82}" type="presParOf" srcId="{3AEAA630-0C53-499F-9D06-FA9385FCB6B6}" destId="{D2D22BCA-6984-4752-8DB9-EB3B3EDDF48E}" srcOrd="0" destOrd="0" presId="urn:microsoft.com/office/officeart/2008/layout/HorizontalMultiLevelHierarchy"/>
    <dgm:cxn modelId="{A65410B3-E679-478C-A293-298E80A8B38C}" type="presParOf" srcId="{5ED23B31-AF4F-4AAA-8375-2E713ED8F724}" destId="{F97AA106-886E-44CF-8F7C-159E8B5E5018}" srcOrd="3" destOrd="0" presId="urn:microsoft.com/office/officeart/2008/layout/HorizontalMultiLevelHierarchy"/>
    <dgm:cxn modelId="{F5ED73AA-9809-4244-AFCB-DCD78511A993}" type="presParOf" srcId="{F97AA106-886E-44CF-8F7C-159E8B5E5018}" destId="{7672860D-3D41-4346-9EC9-7CD1DBC12727}" srcOrd="0" destOrd="0" presId="urn:microsoft.com/office/officeart/2008/layout/HorizontalMultiLevelHierarchy"/>
    <dgm:cxn modelId="{18FAD169-969F-46C6-875D-684FADD4E146}" type="presParOf" srcId="{F97AA106-886E-44CF-8F7C-159E8B5E5018}" destId="{7FA90626-E472-444E-B7B7-D3921116AEEF}" srcOrd="1" destOrd="0" presId="urn:microsoft.com/office/officeart/2008/layout/HorizontalMultiLevelHierarchy"/>
    <dgm:cxn modelId="{FE9DAD06-F56C-4F5D-BD83-96616D38B5E2}" type="presParOf" srcId="{5ED23B31-AF4F-4AAA-8375-2E713ED8F724}" destId="{FEA0C9D5-1A26-433E-A68B-5256849A2CB6}" srcOrd="4" destOrd="0" presId="urn:microsoft.com/office/officeart/2008/layout/HorizontalMultiLevelHierarchy"/>
    <dgm:cxn modelId="{D3B58D78-3F79-4FEA-B474-B5172099D495}" type="presParOf" srcId="{FEA0C9D5-1A26-433E-A68B-5256849A2CB6}" destId="{26CF8E34-47E1-4599-A0ED-34569FA87E0D}" srcOrd="0" destOrd="0" presId="urn:microsoft.com/office/officeart/2008/layout/HorizontalMultiLevelHierarchy"/>
    <dgm:cxn modelId="{72F4131F-A725-4201-BB54-9B590469337B}" type="presParOf" srcId="{5ED23B31-AF4F-4AAA-8375-2E713ED8F724}" destId="{07DF7099-0AC5-4F89-9502-8F867EE1FE77}" srcOrd="5" destOrd="0" presId="urn:microsoft.com/office/officeart/2008/layout/HorizontalMultiLevelHierarchy"/>
    <dgm:cxn modelId="{FB4BC9CD-B942-4CDA-A68C-A3DA8E110C9D}" type="presParOf" srcId="{07DF7099-0AC5-4F89-9502-8F867EE1FE77}" destId="{FEDAE209-978E-49B9-A978-1C505A46035A}" srcOrd="0" destOrd="0" presId="urn:microsoft.com/office/officeart/2008/layout/HorizontalMultiLevelHierarchy"/>
    <dgm:cxn modelId="{8C78DB07-B0C1-4FF8-BD6F-4911FF47F279}" type="presParOf" srcId="{07DF7099-0AC5-4F89-9502-8F867EE1FE77}" destId="{43D1D736-1147-48F9-BC4D-7A0306ED76F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7A4F52-39D2-4482-9D11-F9B3D056C5F5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430D1AFC-AD63-477A-A96C-A2D38CE3A4E9}">
      <dgm:prSet/>
      <dgm:spPr/>
      <dgm:t>
        <a:bodyPr/>
        <a:lstStyle/>
        <a:p>
          <a:pPr rtl="0"/>
          <a:r>
            <a:rPr lang="en" b="1" dirty="0"/>
            <a:t>Material structure </a:t>
          </a:r>
          <a:br>
            <a:rPr lang="en" b="1" dirty="0">
              <a:latin typeface="Arial" panose="020B0604020202020204"/>
            </a:rPr>
          </a:br>
          <a:r>
            <a:rPr lang="en" dirty="0"/>
            <a:t>- divides production into smaller parts,</a:t>
          </a:r>
        </a:p>
        <a:p>
          <a:pPr rtl="0"/>
          <a:r>
            <a:rPr lang="en" dirty="0"/>
            <a:t>- defines and characterizes their relationships and elements.</a:t>
          </a:r>
          <a:endParaRPr lang="en" i="0" dirty="0">
            <a:latin typeface="Arial" panose="020B0604020202020204"/>
          </a:endParaRPr>
        </a:p>
        <a:p>
          <a:r>
            <a:rPr lang="en" i="1" dirty="0"/>
            <a:t>The main criteria of the material structure are:</a:t>
          </a:r>
          <a:endParaRPr lang="en" dirty="0"/>
        </a:p>
      </dgm:t>
    </dgm:pt>
    <dgm:pt modelId="{6B4238E3-4ADB-48E0-AC62-9CB2439F6F59}" type="parTrans" cxnId="{51005844-B87A-44A5-AD8B-41279B95054A}">
      <dgm:prSet/>
      <dgm:spPr/>
      <dgm:t>
        <a:bodyPr/>
        <a:lstStyle/>
        <a:p>
          <a:endParaRPr lang="sk-SK" sz="2000"/>
        </a:p>
      </dgm:t>
    </dgm:pt>
    <dgm:pt modelId="{74D6CA1D-5D96-4017-A818-F2D70CE432E3}" type="sibTrans" cxnId="{51005844-B87A-44A5-AD8B-41279B95054A}">
      <dgm:prSet/>
      <dgm:spPr/>
      <dgm:t>
        <a:bodyPr/>
        <a:lstStyle/>
        <a:p>
          <a:endParaRPr lang="sk-SK"/>
        </a:p>
      </dgm:t>
    </dgm:pt>
    <dgm:pt modelId="{714F16A4-624E-467E-8077-3EBA7E0F2D84}">
      <dgm:prSet/>
      <dgm:spPr/>
      <dgm:t>
        <a:bodyPr/>
        <a:lstStyle/>
        <a:p>
          <a:pPr rtl="0"/>
          <a:r>
            <a:rPr lang="en" dirty="0"/>
            <a:t>production profile,</a:t>
          </a:r>
        </a:p>
      </dgm:t>
    </dgm:pt>
    <dgm:pt modelId="{F6B378E3-FE47-4C9B-B0DC-4311C759DDC3}" type="parTrans" cxnId="{26757EB8-3E73-4117-B2B5-AFD993CFCA2F}">
      <dgm:prSet/>
      <dgm:spPr/>
      <dgm:t>
        <a:bodyPr/>
        <a:lstStyle/>
        <a:p>
          <a:endParaRPr lang="sk-SK" sz="2000"/>
        </a:p>
      </dgm:t>
    </dgm:pt>
    <dgm:pt modelId="{69AEDA7E-90E8-4507-80DF-E91B2D137775}" type="sibTrans" cxnId="{26757EB8-3E73-4117-B2B5-AFD993CFCA2F}">
      <dgm:prSet/>
      <dgm:spPr/>
      <dgm:t>
        <a:bodyPr/>
        <a:lstStyle/>
        <a:p>
          <a:endParaRPr lang="sk-SK"/>
        </a:p>
      </dgm:t>
    </dgm:pt>
    <dgm:pt modelId="{D12E4783-D3D0-45FE-B0D5-175A29E7D62E}">
      <dgm:prSet/>
      <dgm:spPr/>
      <dgm:t>
        <a:bodyPr/>
        <a:lstStyle/>
        <a:p>
          <a:pPr rtl="0"/>
          <a:r>
            <a:rPr lang="en" dirty="0"/>
            <a:t>production program,</a:t>
          </a:r>
        </a:p>
      </dgm:t>
    </dgm:pt>
    <dgm:pt modelId="{21F73A96-A29A-4D75-91B2-99D49BB7536B}" type="parTrans" cxnId="{35A6D77F-0759-43E1-B182-F2C213C40EDD}">
      <dgm:prSet/>
      <dgm:spPr/>
      <dgm:t>
        <a:bodyPr/>
        <a:lstStyle/>
        <a:p>
          <a:endParaRPr lang="sk-SK" sz="2000"/>
        </a:p>
      </dgm:t>
    </dgm:pt>
    <dgm:pt modelId="{776E7E81-2049-4880-9E98-2248E6AC3933}" type="sibTrans" cxnId="{35A6D77F-0759-43E1-B182-F2C213C40EDD}">
      <dgm:prSet/>
      <dgm:spPr/>
      <dgm:t>
        <a:bodyPr/>
        <a:lstStyle/>
        <a:p>
          <a:endParaRPr lang="sk-SK"/>
        </a:p>
      </dgm:t>
    </dgm:pt>
    <dgm:pt modelId="{B3FBF7A8-1B1B-4701-A557-D351998964AF}">
      <dgm:prSet/>
      <dgm:spPr/>
      <dgm:t>
        <a:bodyPr/>
        <a:lstStyle/>
        <a:p>
          <a:pPr rtl="0"/>
          <a:r>
            <a:rPr lang="en" dirty="0"/>
            <a:t>output elements (products),</a:t>
          </a:r>
        </a:p>
      </dgm:t>
    </dgm:pt>
    <dgm:pt modelId="{744E74DA-B7A2-4C48-96E8-4134315C2D1F}" type="parTrans" cxnId="{5E3F578E-4718-4266-851E-7CC30FCC8988}">
      <dgm:prSet/>
      <dgm:spPr/>
      <dgm:t>
        <a:bodyPr/>
        <a:lstStyle/>
        <a:p>
          <a:endParaRPr lang="sk-SK" sz="2000"/>
        </a:p>
      </dgm:t>
    </dgm:pt>
    <dgm:pt modelId="{0129F77A-4EDE-4926-96E2-EC23186E6551}" type="sibTrans" cxnId="{5E3F578E-4718-4266-851E-7CC30FCC8988}">
      <dgm:prSet/>
      <dgm:spPr/>
      <dgm:t>
        <a:bodyPr/>
        <a:lstStyle/>
        <a:p>
          <a:endParaRPr lang="sk-SK"/>
        </a:p>
      </dgm:t>
    </dgm:pt>
    <dgm:pt modelId="{947C5397-DCC9-4ABC-B277-4BBFD37BBA0F}">
      <dgm:prSet/>
      <dgm:spPr/>
      <dgm:t>
        <a:bodyPr/>
        <a:lstStyle/>
        <a:p>
          <a:pPr rtl="0"/>
          <a:r>
            <a:rPr lang="en" dirty="0"/>
            <a:t>human participation in the production process,</a:t>
          </a:r>
        </a:p>
      </dgm:t>
    </dgm:pt>
    <dgm:pt modelId="{6AF08967-4FA2-469E-9F9F-A5786313240E}" type="parTrans" cxnId="{1777F273-5E21-46BF-A513-0D846B878D9C}">
      <dgm:prSet/>
      <dgm:spPr/>
      <dgm:t>
        <a:bodyPr/>
        <a:lstStyle/>
        <a:p>
          <a:endParaRPr lang="sk-SK" sz="2000"/>
        </a:p>
      </dgm:t>
    </dgm:pt>
    <dgm:pt modelId="{3184C5AB-E521-47CD-8B61-D10FD7CA8E69}" type="sibTrans" cxnId="{1777F273-5E21-46BF-A513-0D846B878D9C}">
      <dgm:prSet/>
      <dgm:spPr/>
      <dgm:t>
        <a:bodyPr/>
        <a:lstStyle/>
        <a:p>
          <a:endParaRPr lang="sk-SK"/>
        </a:p>
      </dgm:t>
    </dgm:pt>
    <dgm:pt modelId="{9966052B-318C-41D1-A836-99962AC84A07}">
      <dgm:prSet/>
      <dgm:spPr/>
      <dgm:t>
        <a:bodyPr/>
        <a:lstStyle/>
        <a:p>
          <a:pPr rtl="0"/>
          <a:r>
            <a:rPr lang="en" dirty="0"/>
            <a:t>technological processes.</a:t>
          </a:r>
        </a:p>
      </dgm:t>
    </dgm:pt>
    <dgm:pt modelId="{A0E3FDDD-AF3A-4207-B397-C7EEB1B4E9D7}" type="parTrans" cxnId="{2180D92F-E7A2-4E0D-A2E6-0A5ED22A7C0C}">
      <dgm:prSet/>
      <dgm:spPr/>
      <dgm:t>
        <a:bodyPr/>
        <a:lstStyle/>
        <a:p>
          <a:endParaRPr lang="sk-SK" sz="2000"/>
        </a:p>
      </dgm:t>
    </dgm:pt>
    <dgm:pt modelId="{722EEAE8-C7CD-495D-9E41-CE8AA6EA334B}" type="sibTrans" cxnId="{2180D92F-E7A2-4E0D-A2E6-0A5ED22A7C0C}">
      <dgm:prSet/>
      <dgm:spPr/>
      <dgm:t>
        <a:bodyPr/>
        <a:lstStyle/>
        <a:p>
          <a:endParaRPr lang="sk-SK"/>
        </a:p>
      </dgm:t>
    </dgm:pt>
    <dgm:pt modelId="{93718E2A-27FA-4D5A-82B5-61BD7E703D4E}">
      <dgm:prSet/>
      <dgm:spPr/>
      <dgm:t>
        <a:bodyPr/>
        <a:lstStyle/>
        <a:p>
          <a:pPr rtl="0"/>
          <a:r>
            <a:rPr lang="en" b="1" dirty="0"/>
            <a:t>Time structure </a:t>
          </a:r>
          <a:r>
            <a:rPr lang="en" dirty="0"/>
            <a:t>- general time distribution of product production in a production unit.</a:t>
          </a:r>
          <a:r>
            <a:rPr lang="en" dirty="0">
              <a:latin typeface="Arial" panose="020B0604020202020204"/>
            </a:rPr>
            <a:t> </a:t>
          </a:r>
          <a:r>
            <a:rPr lang="en" dirty="0"/>
            <a:t>Specifically, it consists of a composition of the running time, which consists of a sum of times of work, downtime and technological process.</a:t>
          </a:r>
        </a:p>
        <a:p>
          <a:pPr rtl="0"/>
          <a:endParaRPr lang="sk-SK"/>
        </a:p>
        <a:p>
          <a:pPr rtl="0"/>
          <a:r>
            <a:rPr lang="en" i="1" dirty="0"/>
            <a:t>In terms of time, there is a dependence on:</a:t>
          </a:r>
          <a:endParaRPr lang="en" dirty="0">
            <a:latin typeface="Arial" panose="020B0604020202020204"/>
          </a:endParaRPr>
        </a:p>
      </dgm:t>
    </dgm:pt>
    <dgm:pt modelId="{914C9DEA-664F-4E31-B8E6-E90159E44D34}" type="parTrans" cxnId="{7DBDAF02-855F-437A-978B-E659A42D883D}">
      <dgm:prSet/>
      <dgm:spPr/>
      <dgm:t>
        <a:bodyPr/>
        <a:lstStyle/>
        <a:p>
          <a:endParaRPr lang="sk-SK" sz="2000"/>
        </a:p>
      </dgm:t>
    </dgm:pt>
    <dgm:pt modelId="{A7EF3918-2281-48EC-9029-B5ED24EFEC50}" type="sibTrans" cxnId="{7DBDAF02-855F-437A-978B-E659A42D883D}">
      <dgm:prSet/>
      <dgm:spPr/>
      <dgm:t>
        <a:bodyPr/>
        <a:lstStyle/>
        <a:p>
          <a:endParaRPr lang="sk-SK"/>
        </a:p>
      </dgm:t>
    </dgm:pt>
    <dgm:pt modelId="{597670D4-2427-4C16-A5FE-688CDA4F9BAE}">
      <dgm:prSet/>
      <dgm:spPr/>
      <dgm:t>
        <a:bodyPr/>
        <a:lstStyle/>
        <a:p>
          <a:pPr rtl="0"/>
          <a:r>
            <a:rPr lang="en" dirty="0"/>
            <a:t>seasons,</a:t>
          </a:r>
        </a:p>
      </dgm:t>
    </dgm:pt>
    <dgm:pt modelId="{363DD146-D4CE-4946-9154-F0587DB24D5D}" type="parTrans" cxnId="{729C4BBC-38B6-42BD-B035-BDB412991D3C}">
      <dgm:prSet/>
      <dgm:spPr/>
      <dgm:t>
        <a:bodyPr/>
        <a:lstStyle/>
        <a:p>
          <a:endParaRPr lang="sk-SK" sz="2000"/>
        </a:p>
      </dgm:t>
    </dgm:pt>
    <dgm:pt modelId="{BF1D66EF-0FF8-48DD-B7B4-0D0A69E155DA}" type="sibTrans" cxnId="{729C4BBC-38B6-42BD-B035-BDB412991D3C}">
      <dgm:prSet/>
      <dgm:spPr/>
      <dgm:t>
        <a:bodyPr/>
        <a:lstStyle/>
        <a:p>
          <a:endParaRPr lang="sk-SK"/>
        </a:p>
      </dgm:t>
    </dgm:pt>
    <dgm:pt modelId="{716F828A-8A0E-4508-815F-DAC5E87FE798}">
      <dgm:prSet/>
      <dgm:spPr/>
      <dgm:t>
        <a:bodyPr/>
        <a:lstStyle/>
        <a:p>
          <a:pPr rtl="0"/>
          <a:r>
            <a:rPr lang="en" dirty="0"/>
            <a:t>meteorological conditions,</a:t>
          </a:r>
        </a:p>
      </dgm:t>
    </dgm:pt>
    <dgm:pt modelId="{13C4B33D-7889-46D9-AB20-7A294C1113B4}" type="parTrans" cxnId="{F5F26EA8-B6EE-4BED-99B2-FA43626076F2}">
      <dgm:prSet/>
      <dgm:spPr/>
      <dgm:t>
        <a:bodyPr/>
        <a:lstStyle/>
        <a:p>
          <a:endParaRPr lang="sk-SK" sz="2000"/>
        </a:p>
      </dgm:t>
    </dgm:pt>
    <dgm:pt modelId="{0869170D-0E98-42F1-8F46-0214F32306D0}" type="sibTrans" cxnId="{F5F26EA8-B6EE-4BED-99B2-FA43626076F2}">
      <dgm:prSet/>
      <dgm:spPr/>
      <dgm:t>
        <a:bodyPr/>
        <a:lstStyle/>
        <a:p>
          <a:endParaRPr lang="sk-SK"/>
        </a:p>
      </dgm:t>
    </dgm:pt>
    <dgm:pt modelId="{62532D32-0D22-404E-8692-7EBD9DBE4447}">
      <dgm:prSet/>
      <dgm:spPr/>
      <dgm:t>
        <a:bodyPr/>
        <a:lstStyle/>
        <a:p>
          <a:pPr rtl="0"/>
          <a:r>
            <a:rPr lang="en" dirty="0"/>
            <a:t>crop demands for inputs in individual phases of the growing season.</a:t>
          </a:r>
        </a:p>
      </dgm:t>
    </dgm:pt>
    <dgm:pt modelId="{3FCC57CC-6932-463C-8544-6EFF0DBE91C7}" type="parTrans" cxnId="{4803C79D-FC21-47EB-8772-C617C0EF842E}">
      <dgm:prSet/>
      <dgm:spPr/>
      <dgm:t>
        <a:bodyPr/>
        <a:lstStyle/>
        <a:p>
          <a:endParaRPr lang="sk-SK" sz="2000"/>
        </a:p>
      </dgm:t>
    </dgm:pt>
    <dgm:pt modelId="{30BFF18B-BEF8-4B35-9506-6D5D0E5723A1}" type="sibTrans" cxnId="{4803C79D-FC21-47EB-8772-C617C0EF842E}">
      <dgm:prSet/>
      <dgm:spPr/>
      <dgm:t>
        <a:bodyPr/>
        <a:lstStyle/>
        <a:p>
          <a:endParaRPr lang="sk-SK"/>
        </a:p>
      </dgm:t>
    </dgm:pt>
    <dgm:pt modelId="{4DCE9187-BAFB-4744-8637-49ABF32319CA}">
      <dgm:prSet/>
      <dgm:spPr/>
      <dgm:t>
        <a:bodyPr/>
        <a:lstStyle/>
        <a:p>
          <a:pPr rtl="0"/>
          <a:r>
            <a:rPr lang="en" b="1" dirty="0"/>
            <a:t>The spatial structure </a:t>
          </a:r>
          <a:r>
            <a:rPr lang="en" dirty="0"/>
            <a:t>includes the distribution and organization of production branches in the territory of a certain production-organizational unit as well as personal and material factors of production in a certain proposed area, depending on natural, economic and other specific conditions.</a:t>
          </a:r>
        </a:p>
        <a:p>
          <a:pPr rtl="0"/>
          <a:r>
            <a:rPr lang="en" dirty="0"/>
            <a:t>The aim is to carry out production with minimum requirements for individual elements of production.</a:t>
          </a:r>
          <a:endParaRPr lang="sk-SK" i="1" dirty="0"/>
        </a:p>
        <a:p>
          <a:pPr rtl="0"/>
          <a:r>
            <a:rPr lang="en" b="1" i="1" dirty="0"/>
            <a:t>Factors </a:t>
          </a:r>
          <a:r>
            <a:rPr lang="en" i="1" dirty="0"/>
            <a:t>influencing the spatial structure of production are:</a:t>
          </a:r>
        </a:p>
      </dgm:t>
    </dgm:pt>
    <dgm:pt modelId="{B2B67457-4E11-4474-A02A-8742DC468928}" type="parTrans" cxnId="{FC585C2B-D225-4ABF-9ADD-4EA85CA09AD7}">
      <dgm:prSet/>
      <dgm:spPr/>
      <dgm:t>
        <a:bodyPr/>
        <a:lstStyle/>
        <a:p>
          <a:endParaRPr lang="sk-SK" sz="2000"/>
        </a:p>
      </dgm:t>
    </dgm:pt>
    <dgm:pt modelId="{9972A0EB-07ED-4004-B9E1-8EA4FEE08058}" type="sibTrans" cxnId="{FC585C2B-D225-4ABF-9ADD-4EA85CA09AD7}">
      <dgm:prSet/>
      <dgm:spPr/>
      <dgm:t>
        <a:bodyPr/>
        <a:lstStyle/>
        <a:p>
          <a:endParaRPr lang="sk-SK"/>
        </a:p>
      </dgm:t>
    </dgm:pt>
    <dgm:pt modelId="{F44DF2DC-991A-46D4-8687-A54413AD250C}">
      <dgm:prSet/>
      <dgm:spPr/>
      <dgm:t>
        <a:bodyPr/>
        <a:lstStyle/>
        <a:p>
          <a:pPr rtl="0"/>
          <a:r>
            <a:rPr lang="en" dirty="0"/>
            <a:t>the size and shape of the production and organizational unit,</a:t>
          </a:r>
        </a:p>
      </dgm:t>
    </dgm:pt>
    <dgm:pt modelId="{929086F5-E662-4846-9395-2ED106323CBB}" type="parTrans" cxnId="{A9B05E8B-E50B-4885-80D7-50E9BD141FC6}">
      <dgm:prSet/>
      <dgm:spPr/>
      <dgm:t>
        <a:bodyPr/>
        <a:lstStyle/>
        <a:p>
          <a:endParaRPr lang="sk-SK" sz="2000"/>
        </a:p>
      </dgm:t>
    </dgm:pt>
    <dgm:pt modelId="{2098CE50-256A-4DA4-8B51-C2181913126A}" type="sibTrans" cxnId="{A9B05E8B-E50B-4885-80D7-50E9BD141FC6}">
      <dgm:prSet/>
      <dgm:spPr/>
      <dgm:t>
        <a:bodyPr/>
        <a:lstStyle/>
        <a:p>
          <a:endParaRPr lang="sk-SK"/>
        </a:p>
      </dgm:t>
    </dgm:pt>
    <dgm:pt modelId="{62F14553-96C6-4842-AA4C-D00E9A09A7DA}">
      <dgm:prSet/>
      <dgm:spPr/>
      <dgm:t>
        <a:bodyPr/>
        <a:lstStyle/>
        <a:p>
          <a:pPr rtl="0"/>
          <a:r>
            <a:rPr lang="en" dirty="0"/>
            <a:t>situational distribution of land, production, storage, etc. capacity,</a:t>
          </a:r>
        </a:p>
      </dgm:t>
    </dgm:pt>
    <dgm:pt modelId="{7606A56E-474D-41C4-941A-AE3A01831D1F}" type="parTrans" cxnId="{E1907053-DB20-401C-932C-A75B997B34C0}">
      <dgm:prSet/>
      <dgm:spPr/>
      <dgm:t>
        <a:bodyPr/>
        <a:lstStyle/>
        <a:p>
          <a:endParaRPr lang="sk-SK" sz="2000"/>
        </a:p>
      </dgm:t>
    </dgm:pt>
    <dgm:pt modelId="{B6C69BAA-B2E2-4CD9-A55D-029A592EE163}" type="sibTrans" cxnId="{E1907053-DB20-401C-932C-A75B997B34C0}">
      <dgm:prSet/>
      <dgm:spPr/>
      <dgm:t>
        <a:bodyPr/>
        <a:lstStyle/>
        <a:p>
          <a:endParaRPr lang="sk-SK"/>
        </a:p>
      </dgm:t>
    </dgm:pt>
    <dgm:pt modelId="{A4A84FE7-2D7C-4CA9-8069-32D067E1AF36}">
      <dgm:prSet/>
      <dgm:spPr/>
      <dgm:t>
        <a:bodyPr/>
        <a:lstStyle/>
        <a:p>
          <a:pPr rtl="0"/>
          <a:r>
            <a:rPr lang="en" dirty="0"/>
            <a:t>production focus of the business unit and its internal departments,</a:t>
          </a:r>
        </a:p>
      </dgm:t>
    </dgm:pt>
    <dgm:pt modelId="{F16BCE13-A1E5-4C10-A506-A746DE7E57EE}" type="parTrans" cxnId="{32C2132C-B298-4F70-9CDF-898ECE02190D}">
      <dgm:prSet/>
      <dgm:spPr/>
      <dgm:t>
        <a:bodyPr/>
        <a:lstStyle/>
        <a:p>
          <a:endParaRPr lang="sk-SK" sz="2000"/>
        </a:p>
      </dgm:t>
    </dgm:pt>
    <dgm:pt modelId="{864D0709-5FE2-4884-8BF7-F022654E5989}" type="sibTrans" cxnId="{32C2132C-B298-4F70-9CDF-898ECE02190D}">
      <dgm:prSet/>
      <dgm:spPr/>
      <dgm:t>
        <a:bodyPr/>
        <a:lstStyle/>
        <a:p>
          <a:endParaRPr lang="sk-SK"/>
        </a:p>
      </dgm:t>
    </dgm:pt>
    <dgm:pt modelId="{D9C371D4-5A04-4DDA-943D-E93B723EEE74}">
      <dgm:prSet/>
      <dgm:spPr/>
      <dgm:t>
        <a:bodyPr/>
        <a:lstStyle/>
        <a:p>
          <a:pPr rtl="0"/>
          <a:r>
            <a:rPr lang="en" dirty="0"/>
            <a:t>communication network (main and secondary field roads),</a:t>
          </a:r>
        </a:p>
      </dgm:t>
    </dgm:pt>
    <dgm:pt modelId="{0C919CFA-B037-42A9-B7F5-F2B68CB4945C}" type="parTrans" cxnId="{E02257AA-3FFC-4652-8834-D5857DC93ED9}">
      <dgm:prSet/>
      <dgm:spPr/>
      <dgm:t>
        <a:bodyPr/>
        <a:lstStyle/>
        <a:p>
          <a:endParaRPr lang="sk-SK" sz="2000"/>
        </a:p>
      </dgm:t>
    </dgm:pt>
    <dgm:pt modelId="{B2B66346-A8CD-44EB-8478-013736C46CD1}" type="sibTrans" cxnId="{E02257AA-3FFC-4652-8834-D5857DC93ED9}">
      <dgm:prSet/>
      <dgm:spPr/>
      <dgm:t>
        <a:bodyPr/>
        <a:lstStyle/>
        <a:p>
          <a:endParaRPr lang="sk-SK"/>
        </a:p>
      </dgm:t>
    </dgm:pt>
    <dgm:pt modelId="{FBA775CB-C875-43C2-82B9-F35DA15539D7}">
      <dgm:prSet/>
      <dgm:spPr/>
      <dgm:t>
        <a:bodyPr/>
        <a:lstStyle/>
        <a:p>
          <a:pPr rtl="0"/>
          <a:r>
            <a:rPr lang="en" dirty="0"/>
            <a:t>distribution of transport, energy, labor and other resources.</a:t>
          </a:r>
        </a:p>
      </dgm:t>
    </dgm:pt>
    <dgm:pt modelId="{6C93FF04-FBB1-407B-B0B4-FAF7BE5C45FD}" type="parTrans" cxnId="{71AF5D89-F70D-4605-9A51-362D7245B3E9}">
      <dgm:prSet/>
      <dgm:spPr/>
      <dgm:t>
        <a:bodyPr/>
        <a:lstStyle/>
        <a:p>
          <a:endParaRPr lang="sk-SK" sz="2000"/>
        </a:p>
      </dgm:t>
    </dgm:pt>
    <dgm:pt modelId="{4A3EF581-CB4E-4A0A-8E95-686949BBB81F}" type="sibTrans" cxnId="{71AF5D89-F70D-4605-9A51-362D7245B3E9}">
      <dgm:prSet/>
      <dgm:spPr/>
      <dgm:t>
        <a:bodyPr/>
        <a:lstStyle/>
        <a:p>
          <a:endParaRPr lang="sk-SK"/>
        </a:p>
      </dgm:t>
    </dgm:pt>
    <dgm:pt modelId="{57C5BEC8-1311-413B-9B04-8A30CB10ECDF}" type="pres">
      <dgm:prSet presAssocID="{937A4F52-39D2-4482-9D11-F9B3D056C5F5}" presName="vert0" presStyleCnt="0">
        <dgm:presLayoutVars>
          <dgm:dir/>
          <dgm:animOne val="branch"/>
          <dgm:animLvl val="lvl"/>
        </dgm:presLayoutVars>
      </dgm:prSet>
      <dgm:spPr/>
    </dgm:pt>
    <dgm:pt modelId="{D7C6002B-0BD0-419C-BBD5-B9D57BA5A3EA}" type="pres">
      <dgm:prSet presAssocID="{430D1AFC-AD63-477A-A96C-A2D38CE3A4E9}" presName="thickLine" presStyleLbl="alignNode1" presStyleIdx="0" presStyleCnt="3"/>
      <dgm:spPr/>
    </dgm:pt>
    <dgm:pt modelId="{C71D87C1-1DBD-4294-B607-2491CB8383A3}" type="pres">
      <dgm:prSet presAssocID="{430D1AFC-AD63-477A-A96C-A2D38CE3A4E9}" presName="horz1" presStyleCnt="0"/>
      <dgm:spPr/>
    </dgm:pt>
    <dgm:pt modelId="{8E30F46C-4973-4898-801A-6C3C4645F83F}" type="pres">
      <dgm:prSet presAssocID="{430D1AFC-AD63-477A-A96C-A2D38CE3A4E9}" presName="tx1" presStyleLbl="revTx" presStyleIdx="0" presStyleCnt="16"/>
      <dgm:spPr/>
    </dgm:pt>
    <dgm:pt modelId="{6247B6BB-B6A0-4EC6-B3A4-117E5D8D8E94}" type="pres">
      <dgm:prSet presAssocID="{430D1AFC-AD63-477A-A96C-A2D38CE3A4E9}" presName="vert1" presStyleCnt="0"/>
      <dgm:spPr/>
    </dgm:pt>
    <dgm:pt modelId="{364BF43A-8301-4533-870F-7C1365F9ED18}" type="pres">
      <dgm:prSet presAssocID="{714F16A4-624E-467E-8077-3EBA7E0F2D84}" presName="vertSpace2a" presStyleCnt="0"/>
      <dgm:spPr/>
    </dgm:pt>
    <dgm:pt modelId="{269AF781-3555-42FB-9B19-21DDBE26E372}" type="pres">
      <dgm:prSet presAssocID="{714F16A4-624E-467E-8077-3EBA7E0F2D84}" presName="horz2" presStyleCnt="0"/>
      <dgm:spPr/>
    </dgm:pt>
    <dgm:pt modelId="{5C7EE685-4D66-4BF7-9DEC-5559A90A5B15}" type="pres">
      <dgm:prSet presAssocID="{714F16A4-624E-467E-8077-3EBA7E0F2D84}" presName="horzSpace2" presStyleCnt="0"/>
      <dgm:spPr/>
    </dgm:pt>
    <dgm:pt modelId="{06B0900F-2B9E-4FCB-AA6A-1239FD3BA392}" type="pres">
      <dgm:prSet presAssocID="{714F16A4-624E-467E-8077-3EBA7E0F2D84}" presName="tx2" presStyleLbl="revTx" presStyleIdx="1" presStyleCnt="16"/>
      <dgm:spPr/>
    </dgm:pt>
    <dgm:pt modelId="{B25C134F-6917-40F3-86E6-7FC939A6FC2F}" type="pres">
      <dgm:prSet presAssocID="{714F16A4-624E-467E-8077-3EBA7E0F2D84}" presName="vert2" presStyleCnt="0"/>
      <dgm:spPr/>
    </dgm:pt>
    <dgm:pt modelId="{97D888B6-B74A-4633-80AB-AE976C534B9D}" type="pres">
      <dgm:prSet presAssocID="{714F16A4-624E-467E-8077-3EBA7E0F2D84}" presName="thinLine2b" presStyleLbl="callout" presStyleIdx="0" presStyleCnt="13"/>
      <dgm:spPr/>
    </dgm:pt>
    <dgm:pt modelId="{D967BD2F-837A-4E10-BBB5-BD20A7BB7AB2}" type="pres">
      <dgm:prSet presAssocID="{714F16A4-624E-467E-8077-3EBA7E0F2D84}" presName="vertSpace2b" presStyleCnt="0"/>
      <dgm:spPr/>
    </dgm:pt>
    <dgm:pt modelId="{E7C16EE0-A493-4C50-9AC5-9905806B8A4E}" type="pres">
      <dgm:prSet presAssocID="{D12E4783-D3D0-45FE-B0D5-175A29E7D62E}" presName="horz2" presStyleCnt="0"/>
      <dgm:spPr/>
    </dgm:pt>
    <dgm:pt modelId="{501E2E08-5360-4C82-946F-FA2A5F798D22}" type="pres">
      <dgm:prSet presAssocID="{D12E4783-D3D0-45FE-B0D5-175A29E7D62E}" presName="horzSpace2" presStyleCnt="0"/>
      <dgm:spPr/>
    </dgm:pt>
    <dgm:pt modelId="{EBCB3B6A-9DE0-4928-8866-D4B5D1790CA5}" type="pres">
      <dgm:prSet presAssocID="{D12E4783-D3D0-45FE-B0D5-175A29E7D62E}" presName="tx2" presStyleLbl="revTx" presStyleIdx="2" presStyleCnt="16"/>
      <dgm:spPr/>
    </dgm:pt>
    <dgm:pt modelId="{47A93DFE-09E5-4FB7-8CB2-81ED02897C6B}" type="pres">
      <dgm:prSet presAssocID="{D12E4783-D3D0-45FE-B0D5-175A29E7D62E}" presName="vert2" presStyleCnt="0"/>
      <dgm:spPr/>
    </dgm:pt>
    <dgm:pt modelId="{1EC4324D-C9A7-4BA8-8D47-413179612F89}" type="pres">
      <dgm:prSet presAssocID="{D12E4783-D3D0-45FE-B0D5-175A29E7D62E}" presName="thinLine2b" presStyleLbl="callout" presStyleIdx="1" presStyleCnt="13"/>
      <dgm:spPr/>
    </dgm:pt>
    <dgm:pt modelId="{D62BC590-C2B4-42EC-9A87-32C30A00935B}" type="pres">
      <dgm:prSet presAssocID="{D12E4783-D3D0-45FE-B0D5-175A29E7D62E}" presName="vertSpace2b" presStyleCnt="0"/>
      <dgm:spPr/>
    </dgm:pt>
    <dgm:pt modelId="{7BF73FDC-CBD6-423C-BC58-15785F87D405}" type="pres">
      <dgm:prSet presAssocID="{B3FBF7A8-1B1B-4701-A557-D351998964AF}" presName="horz2" presStyleCnt="0"/>
      <dgm:spPr/>
    </dgm:pt>
    <dgm:pt modelId="{C06A6548-A22C-4D5E-9045-6130037F11BB}" type="pres">
      <dgm:prSet presAssocID="{B3FBF7A8-1B1B-4701-A557-D351998964AF}" presName="horzSpace2" presStyleCnt="0"/>
      <dgm:spPr/>
    </dgm:pt>
    <dgm:pt modelId="{30222471-1B36-4DC1-9E6D-7F1075BC3788}" type="pres">
      <dgm:prSet presAssocID="{B3FBF7A8-1B1B-4701-A557-D351998964AF}" presName="tx2" presStyleLbl="revTx" presStyleIdx="3" presStyleCnt="16"/>
      <dgm:spPr/>
    </dgm:pt>
    <dgm:pt modelId="{7E640E21-56C8-48F3-BAA4-EC4A94912084}" type="pres">
      <dgm:prSet presAssocID="{B3FBF7A8-1B1B-4701-A557-D351998964AF}" presName="vert2" presStyleCnt="0"/>
      <dgm:spPr/>
    </dgm:pt>
    <dgm:pt modelId="{D37C3E03-F144-4522-92CC-66C7D84F067C}" type="pres">
      <dgm:prSet presAssocID="{B3FBF7A8-1B1B-4701-A557-D351998964AF}" presName="thinLine2b" presStyleLbl="callout" presStyleIdx="2" presStyleCnt="13"/>
      <dgm:spPr/>
    </dgm:pt>
    <dgm:pt modelId="{3ABF0C93-3574-43A3-949E-614115931A12}" type="pres">
      <dgm:prSet presAssocID="{B3FBF7A8-1B1B-4701-A557-D351998964AF}" presName="vertSpace2b" presStyleCnt="0"/>
      <dgm:spPr/>
    </dgm:pt>
    <dgm:pt modelId="{45A34F2F-8594-4D0B-9A2B-2333E0E2C5D1}" type="pres">
      <dgm:prSet presAssocID="{947C5397-DCC9-4ABC-B277-4BBFD37BBA0F}" presName="horz2" presStyleCnt="0"/>
      <dgm:spPr/>
    </dgm:pt>
    <dgm:pt modelId="{1655E6E8-F0BE-4363-905B-079060FB84B7}" type="pres">
      <dgm:prSet presAssocID="{947C5397-DCC9-4ABC-B277-4BBFD37BBA0F}" presName="horzSpace2" presStyleCnt="0"/>
      <dgm:spPr/>
    </dgm:pt>
    <dgm:pt modelId="{7141385E-C134-4B6D-B17C-E090B153A085}" type="pres">
      <dgm:prSet presAssocID="{947C5397-DCC9-4ABC-B277-4BBFD37BBA0F}" presName="tx2" presStyleLbl="revTx" presStyleIdx="4" presStyleCnt="16"/>
      <dgm:spPr/>
    </dgm:pt>
    <dgm:pt modelId="{A5B11E30-5D71-4D74-8F41-E18EC50F48ED}" type="pres">
      <dgm:prSet presAssocID="{947C5397-DCC9-4ABC-B277-4BBFD37BBA0F}" presName="vert2" presStyleCnt="0"/>
      <dgm:spPr/>
    </dgm:pt>
    <dgm:pt modelId="{287601A5-F245-4044-827D-21B3D0B1A83C}" type="pres">
      <dgm:prSet presAssocID="{947C5397-DCC9-4ABC-B277-4BBFD37BBA0F}" presName="thinLine2b" presStyleLbl="callout" presStyleIdx="3" presStyleCnt="13"/>
      <dgm:spPr/>
    </dgm:pt>
    <dgm:pt modelId="{579BB043-F610-4266-813D-DDC7EBD3F735}" type="pres">
      <dgm:prSet presAssocID="{947C5397-DCC9-4ABC-B277-4BBFD37BBA0F}" presName="vertSpace2b" presStyleCnt="0"/>
      <dgm:spPr/>
    </dgm:pt>
    <dgm:pt modelId="{37AA1132-07C6-4DED-91FF-DF97B1DAD0CE}" type="pres">
      <dgm:prSet presAssocID="{9966052B-318C-41D1-A836-99962AC84A07}" presName="horz2" presStyleCnt="0"/>
      <dgm:spPr/>
    </dgm:pt>
    <dgm:pt modelId="{0BAA0F65-CE44-433D-9CBF-3E519B4D6520}" type="pres">
      <dgm:prSet presAssocID="{9966052B-318C-41D1-A836-99962AC84A07}" presName="horzSpace2" presStyleCnt="0"/>
      <dgm:spPr/>
    </dgm:pt>
    <dgm:pt modelId="{A0778235-06D2-4A03-B13F-B58F08CDAC20}" type="pres">
      <dgm:prSet presAssocID="{9966052B-318C-41D1-A836-99962AC84A07}" presName="tx2" presStyleLbl="revTx" presStyleIdx="5" presStyleCnt="16"/>
      <dgm:spPr/>
    </dgm:pt>
    <dgm:pt modelId="{C43F2C54-3A77-4229-B491-FBF0D95E84C9}" type="pres">
      <dgm:prSet presAssocID="{9966052B-318C-41D1-A836-99962AC84A07}" presName="vert2" presStyleCnt="0"/>
      <dgm:spPr/>
    </dgm:pt>
    <dgm:pt modelId="{D7873955-000F-4D80-A5A2-5A35D997344D}" type="pres">
      <dgm:prSet presAssocID="{9966052B-318C-41D1-A836-99962AC84A07}" presName="thinLine2b" presStyleLbl="callout" presStyleIdx="4" presStyleCnt="13"/>
      <dgm:spPr/>
    </dgm:pt>
    <dgm:pt modelId="{F3E6A595-D6E8-44C0-BB7E-E6AFE7F0CB82}" type="pres">
      <dgm:prSet presAssocID="{9966052B-318C-41D1-A836-99962AC84A07}" presName="vertSpace2b" presStyleCnt="0"/>
      <dgm:spPr/>
    </dgm:pt>
    <dgm:pt modelId="{64DB3CFE-5BA8-401C-AC8C-6A78CBBD5CD7}" type="pres">
      <dgm:prSet presAssocID="{93718E2A-27FA-4D5A-82B5-61BD7E703D4E}" presName="thickLine" presStyleLbl="alignNode1" presStyleIdx="1" presStyleCnt="3"/>
      <dgm:spPr/>
    </dgm:pt>
    <dgm:pt modelId="{727E73EC-1491-4FB5-9958-3090DCF233AA}" type="pres">
      <dgm:prSet presAssocID="{93718E2A-27FA-4D5A-82B5-61BD7E703D4E}" presName="horz1" presStyleCnt="0"/>
      <dgm:spPr/>
    </dgm:pt>
    <dgm:pt modelId="{613FCABA-ED4B-45BF-B7F7-56C13C20B8EB}" type="pres">
      <dgm:prSet presAssocID="{93718E2A-27FA-4D5A-82B5-61BD7E703D4E}" presName="tx1" presStyleLbl="revTx" presStyleIdx="6" presStyleCnt="16"/>
      <dgm:spPr/>
    </dgm:pt>
    <dgm:pt modelId="{F5F4952A-CCCF-47D9-B21D-B987F822CA9F}" type="pres">
      <dgm:prSet presAssocID="{93718E2A-27FA-4D5A-82B5-61BD7E703D4E}" presName="vert1" presStyleCnt="0"/>
      <dgm:spPr/>
    </dgm:pt>
    <dgm:pt modelId="{7A69E251-02EC-4B35-BD6D-8DCD0FC01A7E}" type="pres">
      <dgm:prSet presAssocID="{597670D4-2427-4C16-A5FE-688CDA4F9BAE}" presName="vertSpace2a" presStyleCnt="0"/>
      <dgm:spPr/>
    </dgm:pt>
    <dgm:pt modelId="{49B2028C-D2CC-4925-88CD-4A3C462022D8}" type="pres">
      <dgm:prSet presAssocID="{597670D4-2427-4C16-A5FE-688CDA4F9BAE}" presName="horz2" presStyleCnt="0"/>
      <dgm:spPr/>
    </dgm:pt>
    <dgm:pt modelId="{AA5AD708-6214-40D2-B706-A2CEAAF15609}" type="pres">
      <dgm:prSet presAssocID="{597670D4-2427-4C16-A5FE-688CDA4F9BAE}" presName="horzSpace2" presStyleCnt="0"/>
      <dgm:spPr/>
    </dgm:pt>
    <dgm:pt modelId="{3B674CA6-23D3-46CD-8479-0D4D9B7B0238}" type="pres">
      <dgm:prSet presAssocID="{597670D4-2427-4C16-A5FE-688CDA4F9BAE}" presName="tx2" presStyleLbl="revTx" presStyleIdx="7" presStyleCnt="16"/>
      <dgm:spPr/>
    </dgm:pt>
    <dgm:pt modelId="{D5CF3C3A-14FD-44DE-AE82-7182841AC63C}" type="pres">
      <dgm:prSet presAssocID="{597670D4-2427-4C16-A5FE-688CDA4F9BAE}" presName="vert2" presStyleCnt="0"/>
      <dgm:spPr/>
    </dgm:pt>
    <dgm:pt modelId="{EAEF7454-8E16-47D5-8C85-087AE5E9EFB2}" type="pres">
      <dgm:prSet presAssocID="{597670D4-2427-4C16-A5FE-688CDA4F9BAE}" presName="thinLine2b" presStyleLbl="callout" presStyleIdx="5" presStyleCnt="13"/>
      <dgm:spPr/>
    </dgm:pt>
    <dgm:pt modelId="{F57CB60D-EF6D-4619-91F6-10E9AC1C5A33}" type="pres">
      <dgm:prSet presAssocID="{597670D4-2427-4C16-A5FE-688CDA4F9BAE}" presName="vertSpace2b" presStyleCnt="0"/>
      <dgm:spPr/>
    </dgm:pt>
    <dgm:pt modelId="{8D2CE919-3F5B-4C79-BCD0-F2972ABF2CD0}" type="pres">
      <dgm:prSet presAssocID="{716F828A-8A0E-4508-815F-DAC5E87FE798}" presName="horz2" presStyleCnt="0"/>
      <dgm:spPr/>
    </dgm:pt>
    <dgm:pt modelId="{5AB3DA43-E1DC-4DFA-86BC-0B8776F849C8}" type="pres">
      <dgm:prSet presAssocID="{716F828A-8A0E-4508-815F-DAC5E87FE798}" presName="horzSpace2" presStyleCnt="0"/>
      <dgm:spPr/>
    </dgm:pt>
    <dgm:pt modelId="{B86453B5-44E0-40EB-A49E-CD659C9E4AC0}" type="pres">
      <dgm:prSet presAssocID="{716F828A-8A0E-4508-815F-DAC5E87FE798}" presName="tx2" presStyleLbl="revTx" presStyleIdx="8" presStyleCnt="16"/>
      <dgm:spPr/>
    </dgm:pt>
    <dgm:pt modelId="{F91DFE65-0C5A-42C5-B9DB-CB04A756015A}" type="pres">
      <dgm:prSet presAssocID="{716F828A-8A0E-4508-815F-DAC5E87FE798}" presName="vert2" presStyleCnt="0"/>
      <dgm:spPr/>
    </dgm:pt>
    <dgm:pt modelId="{7E3C187F-55F3-4DC2-825D-0CA42A0FC32B}" type="pres">
      <dgm:prSet presAssocID="{716F828A-8A0E-4508-815F-DAC5E87FE798}" presName="thinLine2b" presStyleLbl="callout" presStyleIdx="6" presStyleCnt="13"/>
      <dgm:spPr/>
    </dgm:pt>
    <dgm:pt modelId="{CC9CF1F4-CCED-42EC-88E4-30274E900C31}" type="pres">
      <dgm:prSet presAssocID="{716F828A-8A0E-4508-815F-DAC5E87FE798}" presName="vertSpace2b" presStyleCnt="0"/>
      <dgm:spPr/>
    </dgm:pt>
    <dgm:pt modelId="{341F8234-AFC2-46FB-84CE-CF031C2A601E}" type="pres">
      <dgm:prSet presAssocID="{62532D32-0D22-404E-8692-7EBD9DBE4447}" presName="horz2" presStyleCnt="0"/>
      <dgm:spPr/>
    </dgm:pt>
    <dgm:pt modelId="{23B7D5FA-C750-4DFB-A352-0194B0EA22A9}" type="pres">
      <dgm:prSet presAssocID="{62532D32-0D22-404E-8692-7EBD9DBE4447}" presName="horzSpace2" presStyleCnt="0"/>
      <dgm:spPr/>
    </dgm:pt>
    <dgm:pt modelId="{9F82B4BB-C094-4E25-81A1-89C992765DBA}" type="pres">
      <dgm:prSet presAssocID="{62532D32-0D22-404E-8692-7EBD9DBE4447}" presName="tx2" presStyleLbl="revTx" presStyleIdx="9" presStyleCnt="16"/>
      <dgm:spPr/>
    </dgm:pt>
    <dgm:pt modelId="{C995A967-3A84-4271-B19A-53D1F2484039}" type="pres">
      <dgm:prSet presAssocID="{62532D32-0D22-404E-8692-7EBD9DBE4447}" presName="vert2" presStyleCnt="0"/>
      <dgm:spPr/>
    </dgm:pt>
    <dgm:pt modelId="{07FD3D38-F53A-4F20-A5EE-5497163F65F4}" type="pres">
      <dgm:prSet presAssocID="{62532D32-0D22-404E-8692-7EBD9DBE4447}" presName="thinLine2b" presStyleLbl="callout" presStyleIdx="7" presStyleCnt="13"/>
      <dgm:spPr/>
    </dgm:pt>
    <dgm:pt modelId="{064D9C83-DDC5-4328-8610-4C9408E88DB8}" type="pres">
      <dgm:prSet presAssocID="{62532D32-0D22-404E-8692-7EBD9DBE4447}" presName="vertSpace2b" presStyleCnt="0"/>
      <dgm:spPr/>
    </dgm:pt>
    <dgm:pt modelId="{B17F9368-4F05-4E39-808F-EF5DFCCD046B}" type="pres">
      <dgm:prSet presAssocID="{4DCE9187-BAFB-4744-8637-49ABF32319CA}" presName="thickLine" presStyleLbl="alignNode1" presStyleIdx="2" presStyleCnt="3"/>
      <dgm:spPr/>
    </dgm:pt>
    <dgm:pt modelId="{28C7E1B3-159D-4884-B441-24E442121D3B}" type="pres">
      <dgm:prSet presAssocID="{4DCE9187-BAFB-4744-8637-49ABF32319CA}" presName="horz1" presStyleCnt="0"/>
      <dgm:spPr/>
    </dgm:pt>
    <dgm:pt modelId="{60E36504-9D36-4680-B4C6-0260A92C07C0}" type="pres">
      <dgm:prSet presAssocID="{4DCE9187-BAFB-4744-8637-49ABF32319CA}" presName="tx1" presStyleLbl="revTx" presStyleIdx="10" presStyleCnt="16"/>
      <dgm:spPr/>
    </dgm:pt>
    <dgm:pt modelId="{15A5D649-9DBB-4A68-B780-555AB20BD17F}" type="pres">
      <dgm:prSet presAssocID="{4DCE9187-BAFB-4744-8637-49ABF32319CA}" presName="vert1" presStyleCnt="0"/>
      <dgm:spPr/>
    </dgm:pt>
    <dgm:pt modelId="{84A6CB34-CD18-418B-813B-E829905D53BD}" type="pres">
      <dgm:prSet presAssocID="{F44DF2DC-991A-46D4-8687-A54413AD250C}" presName="vertSpace2a" presStyleCnt="0"/>
      <dgm:spPr/>
    </dgm:pt>
    <dgm:pt modelId="{CD6D2894-5AE1-49A9-8EF2-275F082F69AF}" type="pres">
      <dgm:prSet presAssocID="{F44DF2DC-991A-46D4-8687-A54413AD250C}" presName="horz2" presStyleCnt="0"/>
      <dgm:spPr/>
    </dgm:pt>
    <dgm:pt modelId="{9E4CDAD5-F14F-447A-A081-81924BA075E7}" type="pres">
      <dgm:prSet presAssocID="{F44DF2DC-991A-46D4-8687-A54413AD250C}" presName="horzSpace2" presStyleCnt="0"/>
      <dgm:spPr/>
    </dgm:pt>
    <dgm:pt modelId="{1178EC93-BCFA-470A-805F-A5D405FBF5C7}" type="pres">
      <dgm:prSet presAssocID="{F44DF2DC-991A-46D4-8687-A54413AD250C}" presName="tx2" presStyleLbl="revTx" presStyleIdx="11" presStyleCnt="16"/>
      <dgm:spPr/>
    </dgm:pt>
    <dgm:pt modelId="{FABFBCE6-C7C4-4520-B2E4-5AEC2CB877CB}" type="pres">
      <dgm:prSet presAssocID="{F44DF2DC-991A-46D4-8687-A54413AD250C}" presName="vert2" presStyleCnt="0"/>
      <dgm:spPr/>
    </dgm:pt>
    <dgm:pt modelId="{FF5870DF-7A71-4320-A855-D6523AD6629E}" type="pres">
      <dgm:prSet presAssocID="{F44DF2DC-991A-46D4-8687-A54413AD250C}" presName="thinLine2b" presStyleLbl="callout" presStyleIdx="8" presStyleCnt="13"/>
      <dgm:spPr/>
    </dgm:pt>
    <dgm:pt modelId="{4C05D887-6CDD-4F2E-962C-587CD16412DD}" type="pres">
      <dgm:prSet presAssocID="{F44DF2DC-991A-46D4-8687-A54413AD250C}" presName="vertSpace2b" presStyleCnt="0"/>
      <dgm:spPr/>
    </dgm:pt>
    <dgm:pt modelId="{207A63AC-4AB2-446D-9DE1-81AC7C80C16E}" type="pres">
      <dgm:prSet presAssocID="{62F14553-96C6-4842-AA4C-D00E9A09A7DA}" presName="horz2" presStyleCnt="0"/>
      <dgm:spPr/>
    </dgm:pt>
    <dgm:pt modelId="{0B6EDB28-16DB-481D-803D-613BA5466F80}" type="pres">
      <dgm:prSet presAssocID="{62F14553-96C6-4842-AA4C-D00E9A09A7DA}" presName="horzSpace2" presStyleCnt="0"/>
      <dgm:spPr/>
    </dgm:pt>
    <dgm:pt modelId="{5C89401B-ED8A-4567-AE19-2E23E69530B2}" type="pres">
      <dgm:prSet presAssocID="{62F14553-96C6-4842-AA4C-D00E9A09A7DA}" presName="tx2" presStyleLbl="revTx" presStyleIdx="12" presStyleCnt="16"/>
      <dgm:spPr/>
    </dgm:pt>
    <dgm:pt modelId="{658B5A73-1494-40CC-B3E4-59921E397D3F}" type="pres">
      <dgm:prSet presAssocID="{62F14553-96C6-4842-AA4C-D00E9A09A7DA}" presName="vert2" presStyleCnt="0"/>
      <dgm:spPr/>
    </dgm:pt>
    <dgm:pt modelId="{798DAE1D-71CD-4A3B-B267-D121FF097B44}" type="pres">
      <dgm:prSet presAssocID="{62F14553-96C6-4842-AA4C-D00E9A09A7DA}" presName="thinLine2b" presStyleLbl="callout" presStyleIdx="9" presStyleCnt="13"/>
      <dgm:spPr/>
    </dgm:pt>
    <dgm:pt modelId="{DC2F88CF-5C0A-4D31-95C2-485DFE696EDB}" type="pres">
      <dgm:prSet presAssocID="{62F14553-96C6-4842-AA4C-D00E9A09A7DA}" presName="vertSpace2b" presStyleCnt="0"/>
      <dgm:spPr/>
    </dgm:pt>
    <dgm:pt modelId="{A28CBEDB-E31A-4369-B052-7B72B15A7F3F}" type="pres">
      <dgm:prSet presAssocID="{A4A84FE7-2D7C-4CA9-8069-32D067E1AF36}" presName="horz2" presStyleCnt="0"/>
      <dgm:spPr/>
    </dgm:pt>
    <dgm:pt modelId="{D18B58DA-35F9-4545-84ED-2BBDC45C5076}" type="pres">
      <dgm:prSet presAssocID="{A4A84FE7-2D7C-4CA9-8069-32D067E1AF36}" presName="horzSpace2" presStyleCnt="0"/>
      <dgm:spPr/>
    </dgm:pt>
    <dgm:pt modelId="{26836219-6341-4AD7-8E3D-62E55BF5C8FA}" type="pres">
      <dgm:prSet presAssocID="{A4A84FE7-2D7C-4CA9-8069-32D067E1AF36}" presName="tx2" presStyleLbl="revTx" presStyleIdx="13" presStyleCnt="16"/>
      <dgm:spPr/>
    </dgm:pt>
    <dgm:pt modelId="{06AFC766-BFF1-44F1-98E1-8E049A301550}" type="pres">
      <dgm:prSet presAssocID="{A4A84FE7-2D7C-4CA9-8069-32D067E1AF36}" presName="vert2" presStyleCnt="0"/>
      <dgm:spPr/>
    </dgm:pt>
    <dgm:pt modelId="{709CA043-919C-4222-997B-254FB2D8DF26}" type="pres">
      <dgm:prSet presAssocID="{A4A84FE7-2D7C-4CA9-8069-32D067E1AF36}" presName="thinLine2b" presStyleLbl="callout" presStyleIdx="10" presStyleCnt="13"/>
      <dgm:spPr/>
    </dgm:pt>
    <dgm:pt modelId="{DCAA6DD0-D58E-4AE6-AD32-420D38736EA2}" type="pres">
      <dgm:prSet presAssocID="{A4A84FE7-2D7C-4CA9-8069-32D067E1AF36}" presName="vertSpace2b" presStyleCnt="0"/>
      <dgm:spPr/>
    </dgm:pt>
    <dgm:pt modelId="{D806AF6B-8AD5-4969-9448-B1AEFA9B452D}" type="pres">
      <dgm:prSet presAssocID="{D9C371D4-5A04-4DDA-943D-E93B723EEE74}" presName="horz2" presStyleCnt="0"/>
      <dgm:spPr/>
    </dgm:pt>
    <dgm:pt modelId="{CFADA7AA-ACF5-4960-8DE7-DC4DE068FDC2}" type="pres">
      <dgm:prSet presAssocID="{D9C371D4-5A04-4DDA-943D-E93B723EEE74}" presName="horzSpace2" presStyleCnt="0"/>
      <dgm:spPr/>
    </dgm:pt>
    <dgm:pt modelId="{22753EB5-C4ED-4279-A3E0-A7644C1E7DC7}" type="pres">
      <dgm:prSet presAssocID="{D9C371D4-5A04-4DDA-943D-E93B723EEE74}" presName="tx2" presStyleLbl="revTx" presStyleIdx="14" presStyleCnt="16"/>
      <dgm:spPr/>
    </dgm:pt>
    <dgm:pt modelId="{1F4267B7-1A54-4D56-AEB5-C13C409C6441}" type="pres">
      <dgm:prSet presAssocID="{D9C371D4-5A04-4DDA-943D-E93B723EEE74}" presName="vert2" presStyleCnt="0"/>
      <dgm:spPr/>
    </dgm:pt>
    <dgm:pt modelId="{391C0A55-026D-4E12-BFA4-5B81468018BC}" type="pres">
      <dgm:prSet presAssocID="{D9C371D4-5A04-4DDA-943D-E93B723EEE74}" presName="thinLine2b" presStyleLbl="callout" presStyleIdx="11" presStyleCnt="13"/>
      <dgm:spPr/>
    </dgm:pt>
    <dgm:pt modelId="{A3D23E69-ED52-459D-9D1A-FC36E128A262}" type="pres">
      <dgm:prSet presAssocID="{D9C371D4-5A04-4DDA-943D-E93B723EEE74}" presName="vertSpace2b" presStyleCnt="0"/>
      <dgm:spPr/>
    </dgm:pt>
    <dgm:pt modelId="{5B03D2D9-E07E-4507-B879-7533ECD4623E}" type="pres">
      <dgm:prSet presAssocID="{FBA775CB-C875-43C2-82B9-F35DA15539D7}" presName="horz2" presStyleCnt="0"/>
      <dgm:spPr/>
    </dgm:pt>
    <dgm:pt modelId="{4C8A691F-98F4-4C3D-B1A2-A52C62B4B383}" type="pres">
      <dgm:prSet presAssocID="{FBA775CB-C875-43C2-82B9-F35DA15539D7}" presName="horzSpace2" presStyleCnt="0"/>
      <dgm:spPr/>
    </dgm:pt>
    <dgm:pt modelId="{2E30DED1-DBFB-400B-BFE6-D96A2223B075}" type="pres">
      <dgm:prSet presAssocID="{FBA775CB-C875-43C2-82B9-F35DA15539D7}" presName="tx2" presStyleLbl="revTx" presStyleIdx="15" presStyleCnt="16"/>
      <dgm:spPr/>
    </dgm:pt>
    <dgm:pt modelId="{10823ADD-236F-468C-9C08-1CE7C85A7CB1}" type="pres">
      <dgm:prSet presAssocID="{FBA775CB-C875-43C2-82B9-F35DA15539D7}" presName="vert2" presStyleCnt="0"/>
      <dgm:spPr/>
    </dgm:pt>
    <dgm:pt modelId="{D71F5860-748A-40BD-BD18-A2BBEE21134F}" type="pres">
      <dgm:prSet presAssocID="{FBA775CB-C875-43C2-82B9-F35DA15539D7}" presName="thinLine2b" presStyleLbl="callout" presStyleIdx="12" presStyleCnt="13"/>
      <dgm:spPr/>
    </dgm:pt>
    <dgm:pt modelId="{EDB8D13D-5C09-4BD3-8ADA-E8539E6FBF58}" type="pres">
      <dgm:prSet presAssocID="{FBA775CB-C875-43C2-82B9-F35DA15539D7}" presName="vertSpace2b" presStyleCnt="0"/>
      <dgm:spPr/>
    </dgm:pt>
  </dgm:ptLst>
  <dgm:cxnLst>
    <dgm:cxn modelId="{7DBDAF02-855F-437A-978B-E659A42D883D}" srcId="{937A4F52-39D2-4482-9D11-F9B3D056C5F5}" destId="{93718E2A-27FA-4D5A-82B5-61BD7E703D4E}" srcOrd="1" destOrd="0" parTransId="{914C9DEA-664F-4E31-B8E6-E90159E44D34}" sibTransId="{A7EF3918-2281-48EC-9029-B5ED24EFEC50}"/>
    <dgm:cxn modelId="{80AA5609-4922-4AE9-BACD-2F8832822F24}" type="presOf" srcId="{947C5397-DCC9-4ABC-B277-4BBFD37BBA0F}" destId="{7141385E-C134-4B6D-B17C-E090B153A085}" srcOrd="0" destOrd="0" presId="urn:microsoft.com/office/officeart/2008/layout/LinedList"/>
    <dgm:cxn modelId="{8AAB5A0C-1307-4664-B3AB-C0138270C1F3}" type="presOf" srcId="{A4A84FE7-2D7C-4CA9-8069-32D067E1AF36}" destId="{26836219-6341-4AD7-8E3D-62E55BF5C8FA}" srcOrd="0" destOrd="0" presId="urn:microsoft.com/office/officeart/2008/layout/LinedList"/>
    <dgm:cxn modelId="{E5D56117-8B10-446B-9B93-869E7BDD0C35}" type="presOf" srcId="{716F828A-8A0E-4508-815F-DAC5E87FE798}" destId="{B86453B5-44E0-40EB-A49E-CD659C9E4AC0}" srcOrd="0" destOrd="0" presId="urn:microsoft.com/office/officeart/2008/layout/LinedList"/>
    <dgm:cxn modelId="{B59D9E1F-EF5D-443A-85BD-5AA289920D37}" type="presOf" srcId="{714F16A4-624E-467E-8077-3EBA7E0F2D84}" destId="{06B0900F-2B9E-4FCB-AA6A-1239FD3BA392}" srcOrd="0" destOrd="0" presId="urn:microsoft.com/office/officeart/2008/layout/LinedList"/>
    <dgm:cxn modelId="{FC585C2B-D225-4ABF-9ADD-4EA85CA09AD7}" srcId="{937A4F52-39D2-4482-9D11-F9B3D056C5F5}" destId="{4DCE9187-BAFB-4744-8637-49ABF32319CA}" srcOrd="2" destOrd="0" parTransId="{B2B67457-4E11-4474-A02A-8742DC468928}" sibTransId="{9972A0EB-07ED-4004-B9E1-8EA4FEE08058}"/>
    <dgm:cxn modelId="{32C2132C-B298-4F70-9CDF-898ECE02190D}" srcId="{4DCE9187-BAFB-4744-8637-49ABF32319CA}" destId="{A4A84FE7-2D7C-4CA9-8069-32D067E1AF36}" srcOrd="2" destOrd="0" parTransId="{F16BCE13-A1E5-4C10-A506-A746DE7E57EE}" sibTransId="{864D0709-5FE2-4884-8BF7-F022654E5989}"/>
    <dgm:cxn modelId="{2180D92F-E7A2-4E0D-A2E6-0A5ED22A7C0C}" srcId="{430D1AFC-AD63-477A-A96C-A2D38CE3A4E9}" destId="{9966052B-318C-41D1-A836-99962AC84A07}" srcOrd="4" destOrd="0" parTransId="{A0E3FDDD-AF3A-4207-B397-C7EEB1B4E9D7}" sibTransId="{722EEAE8-C7CD-495D-9E41-CE8AA6EA334B}"/>
    <dgm:cxn modelId="{B18AC830-71A6-4985-876B-753BDC54C2F5}" type="presOf" srcId="{B3FBF7A8-1B1B-4701-A557-D351998964AF}" destId="{30222471-1B36-4DC1-9E6D-7F1075BC3788}" srcOrd="0" destOrd="0" presId="urn:microsoft.com/office/officeart/2008/layout/LinedList"/>
    <dgm:cxn modelId="{680F833A-8DB1-457B-9617-0EBD3A617077}" type="presOf" srcId="{D12E4783-D3D0-45FE-B0D5-175A29E7D62E}" destId="{EBCB3B6A-9DE0-4928-8866-D4B5D1790CA5}" srcOrd="0" destOrd="0" presId="urn:microsoft.com/office/officeart/2008/layout/LinedList"/>
    <dgm:cxn modelId="{B390263C-C715-4922-B006-8E4B8C8FE085}" type="presOf" srcId="{D9C371D4-5A04-4DDA-943D-E93B723EEE74}" destId="{22753EB5-C4ED-4279-A3E0-A7644C1E7DC7}" srcOrd="0" destOrd="0" presId="urn:microsoft.com/office/officeart/2008/layout/LinedList"/>
    <dgm:cxn modelId="{51005844-B87A-44A5-AD8B-41279B95054A}" srcId="{937A4F52-39D2-4482-9D11-F9B3D056C5F5}" destId="{430D1AFC-AD63-477A-A96C-A2D38CE3A4E9}" srcOrd="0" destOrd="0" parTransId="{6B4238E3-4ADB-48E0-AC62-9CB2439F6F59}" sibTransId="{74D6CA1D-5D96-4017-A818-F2D70CE432E3}"/>
    <dgm:cxn modelId="{BB6CF465-568E-4FC1-B430-2F7DBD5534AD}" type="presOf" srcId="{9966052B-318C-41D1-A836-99962AC84A07}" destId="{A0778235-06D2-4A03-B13F-B58F08CDAC20}" srcOrd="0" destOrd="0" presId="urn:microsoft.com/office/officeart/2008/layout/LinedList"/>
    <dgm:cxn modelId="{77B4CF48-DA76-41D7-8F2C-63ED9B6D8CDD}" type="presOf" srcId="{F44DF2DC-991A-46D4-8687-A54413AD250C}" destId="{1178EC93-BCFA-470A-805F-A5D405FBF5C7}" srcOrd="0" destOrd="0" presId="urn:microsoft.com/office/officeart/2008/layout/LinedList"/>
    <dgm:cxn modelId="{E1907053-DB20-401C-932C-A75B997B34C0}" srcId="{4DCE9187-BAFB-4744-8637-49ABF32319CA}" destId="{62F14553-96C6-4842-AA4C-D00E9A09A7DA}" srcOrd="1" destOrd="0" parTransId="{7606A56E-474D-41C4-941A-AE3A01831D1F}" sibTransId="{B6C69BAA-B2E2-4CD9-A55D-029A592EE163}"/>
    <dgm:cxn modelId="{1777F273-5E21-46BF-A513-0D846B878D9C}" srcId="{430D1AFC-AD63-477A-A96C-A2D38CE3A4E9}" destId="{947C5397-DCC9-4ABC-B277-4BBFD37BBA0F}" srcOrd="3" destOrd="0" parTransId="{6AF08967-4FA2-469E-9F9F-A5786313240E}" sibTransId="{3184C5AB-E521-47CD-8B61-D10FD7CA8E69}"/>
    <dgm:cxn modelId="{35A6D77F-0759-43E1-B182-F2C213C40EDD}" srcId="{430D1AFC-AD63-477A-A96C-A2D38CE3A4E9}" destId="{D12E4783-D3D0-45FE-B0D5-175A29E7D62E}" srcOrd="1" destOrd="0" parTransId="{21F73A96-A29A-4D75-91B2-99D49BB7536B}" sibTransId="{776E7E81-2049-4880-9E98-2248E6AC3933}"/>
    <dgm:cxn modelId="{9D99AD88-5BE7-4D1F-9122-1889FC0F9551}" type="presOf" srcId="{597670D4-2427-4C16-A5FE-688CDA4F9BAE}" destId="{3B674CA6-23D3-46CD-8479-0D4D9B7B0238}" srcOrd="0" destOrd="0" presId="urn:microsoft.com/office/officeart/2008/layout/LinedList"/>
    <dgm:cxn modelId="{71AF5D89-F70D-4605-9A51-362D7245B3E9}" srcId="{4DCE9187-BAFB-4744-8637-49ABF32319CA}" destId="{FBA775CB-C875-43C2-82B9-F35DA15539D7}" srcOrd="4" destOrd="0" parTransId="{6C93FF04-FBB1-407B-B0B4-FAF7BE5C45FD}" sibTransId="{4A3EF581-CB4E-4A0A-8E95-686949BBB81F}"/>
    <dgm:cxn modelId="{A9B05E8B-E50B-4885-80D7-50E9BD141FC6}" srcId="{4DCE9187-BAFB-4744-8637-49ABF32319CA}" destId="{F44DF2DC-991A-46D4-8687-A54413AD250C}" srcOrd="0" destOrd="0" parTransId="{929086F5-E662-4846-9395-2ED106323CBB}" sibTransId="{2098CE50-256A-4DA4-8B51-C2181913126A}"/>
    <dgm:cxn modelId="{A4F0298C-EE67-46C6-9C84-48D1D2D90D59}" type="presOf" srcId="{FBA775CB-C875-43C2-82B9-F35DA15539D7}" destId="{2E30DED1-DBFB-400B-BFE6-D96A2223B075}" srcOrd="0" destOrd="0" presId="urn:microsoft.com/office/officeart/2008/layout/LinedList"/>
    <dgm:cxn modelId="{5E3F578E-4718-4266-851E-7CC30FCC8988}" srcId="{430D1AFC-AD63-477A-A96C-A2D38CE3A4E9}" destId="{B3FBF7A8-1B1B-4701-A557-D351998964AF}" srcOrd="2" destOrd="0" parTransId="{744E74DA-B7A2-4C48-96E8-4134315C2D1F}" sibTransId="{0129F77A-4EDE-4926-96E2-EC23186E6551}"/>
    <dgm:cxn modelId="{C2EE5298-1DB1-4BB3-A9F4-7B65C929F00C}" type="presOf" srcId="{937A4F52-39D2-4482-9D11-F9B3D056C5F5}" destId="{57C5BEC8-1311-413B-9B04-8A30CB10ECDF}" srcOrd="0" destOrd="0" presId="urn:microsoft.com/office/officeart/2008/layout/LinedList"/>
    <dgm:cxn modelId="{4803C79D-FC21-47EB-8772-C617C0EF842E}" srcId="{93718E2A-27FA-4D5A-82B5-61BD7E703D4E}" destId="{62532D32-0D22-404E-8692-7EBD9DBE4447}" srcOrd="2" destOrd="0" parTransId="{3FCC57CC-6932-463C-8544-6EFF0DBE91C7}" sibTransId="{30BFF18B-BEF8-4B35-9506-6D5D0E5723A1}"/>
    <dgm:cxn modelId="{B8C8FBA1-4ED4-4D33-BFE8-ED340E01262E}" type="presOf" srcId="{62F14553-96C6-4842-AA4C-D00E9A09A7DA}" destId="{5C89401B-ED8A-4567-AE19-2E23E69530B2}" srcOrd="0" destOrd="0" presId="urn:microsoft.com/office/officeart/2008/layout/LinedList"/>
    <dgm:cxn modelId="{F5F26EA8-B6EE-4BED-99B2-FA43626076F2}" srcId="{93718E2A-27FA-4D5A-82B5-61BD7E703D4E}" destId="{716F828A-8A0E-4508-815F-DAC5E87FE798}" srcOrd="1" destOrd="0" parTransId="{13C4B33D-7889-46D9-AB20-7A294C1113B4}" sibTransId="{0869170D-0E98-42F1-8F46-0214F32306D0}"/>
    <dgm:cxn modelId="{E02257AA-3FFC-4652-8834-D5857DC93ED9}" srcId="{4DCE9187-BAFB-4744-8637-49ABF32319CA}" destId="{D9C371D4-5A04-4DDA-943D-E93B723EEE74}" srcOrd="3" destOrd="0" parTransId="{0C919CFA-B037-42A9-B7F5-F2B68CB4945C}" sibTransId="{B2B66346-A8CD-44EB-8478-013736C46CD1}"/>
    <dgm:cxn modelId="{A95807B0-4135-43DD-9A78-1E9531EA4819}" type="presOf" srcId="{93718E2A-27FA-4D5A-82B5-61BD7E703D4E}" destId="{613FCABA-ED4B-45BF-B7F7-56C13C20B8EB}" srcOrd="0" destOrd="0" presId="urn:microsoft.com/office/officeart/2008/layout/LinedList"/>
    <dgm:cxn modelId="{26757EB8-3E73-4117-B2B5-AFD993CFCA2F}" srcId="{430D1AFC-AD63-477A-A96C-A2D38CE3A4E9}" destId="{714F16A4-624E-467E-8077-3EBA7E0F2D84}" srcOrd="0" destOrd="0" parTransId="{F6B378E3-FE47-4C9B-B0DC-4311C759DDC3}" sibTransId="{69AEDA7E-90E8-4507-80DF-E91B2D137775}"/>
    <dgm:cxn modelId="{729C4BBC-38B6-42BD-B035-BDB412991D3C}" srcId="{93718E2A-27FA-4D5A-82B5-61BD7E703D4E}" destId="{597670D4-2427-4C16-A5FE-688CDA4F9BAE}" srcOrd="0" destOrd="0" parTransId="{363DD146-D4CE-4946-9154-F0587DB24D5D}" sibTransId="{BF1D66EF-0FF8-48DD-B7B4-0D0A69E155DA}"/>
    <dgm:cxn modelId="{A33DCFD6-798E-43E2-9A14-A6DF8034E90E}" type="presOf" srcId="{430D1AFC-AD63-477A-A96C-A2D38CE3A4E9}" destId="{8E30F46C-4973-4898-801A-6C3C4645F83F}" srcOrd="0" destOrd="0" presId="urn:microsoft.com/office/officeart/2008/layout/LinedList"/>
    <dgm:cxn modelId="{E7CF4EF7-83D8-4CAE-BD51-F16B1CBA3E05}" type="presOf" srcId="{62532D32-0D22-404E-8692-7EBD9DBE4447}" destId="{9F82B4BB-C094-4E25-81A1-89C992765DBA}" srcOrd="0" destOrd="0" presId="urn:microsoft.com/office/officeart/2008/layout/LinedList"/>
    <dgm:cxn modelId="{A9828EFB-E08C-49E4-9957-D91DD7329937}" type="presOf" srcId="{4DCE9187-BAFB-4744-8637-49ABF32319CA}" destId="{60E36504-9D36-4680-B4C6-0260A92C07C0}" srcOrd="0" destOrd="0" presId="urn:microsoft.com/office/officeart/2008/layout/LinedList"/>
    <dgm:cxn modelId="{468BED74-F4C7-4B33-838D-238BE7B2C079}" type="presParOf" srcId="{57C5BEC8-1311-413B-9B04-8A30CB10ECDF}" destId="{D7C6002B-0BD0-419C-BBD5-B9D57BA5A3EA}" srcOrd="0" destOrd="0" presId="urn:microsoft.com/office/officeart/2008/layout/LinedList"/>
    <dgm:cxn modelId="{01C9740C-173A-4F2F-B0C7-D54DB0FD08DE}" type="presParOf" srcId="{57C5BEC8-1311-413B-9B04-8A30CB10ECDF}" destId="{C71D87C1-1DBD-4294-B607-2491CB8383A3}" srcOrd="1" destOrd="0" presId="urn:microsoft.com/office/officeart/2008/layout/LinedList"/>
    <dgm:cxn modelId="{40B9B1E7-BB84-456A-9A9B-F0CB0FF79424}" type="presParOf" srcId="{C71D87C1-1DBD-4294-B607-2491CB8383A3}" destId="{8E30F46C-4973-4898-801A-6C3C4645F83F}" srcOrd="0" destOrd="0" presId="urn:microsoft.com/office/officeart/2008/layout/LinedList"/>
    <dgm:cxn modelId="{52CEADA8-D8E0-40F7-B1D3-6D5122A34FE1}" type="presParOf" srcId="{C71D87C1-1DBD-4294-B607-2491CB8383A3}" destId="{6247B6BB-B6A0-4EC6-B3A4-117E5D8D8E94}" srcOrd="1" destOrd="0" presId="urn:microsoft.com/office/officeart/2008/layout/LinedList"/>
    <dgm:cxn modelId="{2219268D-840B-43F6-931D-BC5480311047}" type="presParOf" srcId="{6247B6BB-B6A0-4EC6-B3A4-117E5D8D8E94}" destId="{364BF43A-8301-4533-870F-7C1365F9ED18}" srcOrd="0" destOrd="0" presId="urn:microsoft.com/office/officeart/2008/layout/LinedList"/>
    <dgm:cxn modelId="{DCB163C6-6C12-4F7D-BA06-22B6D40555DE}" type="presParOf" srcId="{6247B6BB-B6A0-4EC6-B3A4-117E5D8D8E94}" destId="{269AF781-3555-42FB-9B19-21DDBE26E372}" srcOrd="1" destOrd="0" presId="urn:microsoft.com/office/officeart/2008/layout/LinedList"/>
    <dgm:cxn modelId="{88AF9CD8-A659-43B8-B115-16022FA988F0}" type="presParOf" srcId="{269AF781-3555-42FB-9B19-21DDBE26E372}" destId="{5C7EE685-4D66-4BF7-9DEC-5559A90A5B15}" srcOrd="0" destOrd="0" presId="urn:microsoft.com/office/officeart/2008/layout/LinedList"/>
    <dgm:cxn modelId="{7EF68DCC-C594-4517-ACC4-225C89472F63}" type="presParOf" srcId="{269AF781-3555-42FB-9B19-21DDBE26E372}" destId="{06B0900F-2B9E-4FCB-AA6A-1239FD3BA392}" srcOrd="1" destOrd="0" presId="urn:microsoft.com/office/officeart/2008/layout/LinedList"/>
    <dgm:cxn modelId="{7A1A13A3-DCB2-4732-93F4-21228FD7CA0A}" type="presParOf" srcId="{269AF781-3555-42FB-9B19-21DDBE26E372}" destId="{B25C134F-6917-40F3-86E6-7FC939A6FC2F}" srcOrd="2" destOrd="0" presId="urn:microsoft.com/office/officeart/2008/layout/LinedList"/>
    <dgm:cxn modelId="{39E0C031-E480-4154-B26D-F4768866F28E}" type="presParOf" srcId="{6247B6BB-B6A0-4EC6-B3A4-117E5D8D8E94}" destId="{97D888B6-B74A-4633-80AB-AE976C534B9D}" srcOrd="2" destOrd="0" presId="urn:microsoft.com/office/officeart/2008/layout/LinedList"/>
    <dgm:cxn modelId="{288F0B98-B9D9-41CA-B7D4-3FE6EF9A9C60}" type="presParOf" srcId="{6247B6BB-B6A0-4EC6-B3A4-117E5D8D8E94}" destId="{D967BD2F-837A-4E10-BBB5-BD20A7BB7AB2}" srcOrd="3" destOrd="0" presId="urn:microsoft.com/office/officeart/2008/layout/LinedList"/>
    <dgm:cxn modelId="{8690390C-C4B0-4A39-B65E-E26886FBF3DE}" type="presParOf" srcId="{6247B6BB-B6A0-4EC6-B3A4-117E5D8D8E94}" destId="{E7C16EE0-A493-4C50-9AC5-9905806B8A4E}" srcOrd="4" destOrd="0" presId="urn:microsoft.com/office/officeart/2008/layout/LinedList"/>
    <dgm:cxn modelId="{8428041F-8868-4956-B184-9AF9EA732798}" type="presParOf" srcId="{E7C16EE0-A493-4C50-9AC5-9905806B8A4E}" destId="{501E2E08-5360-4C82-946F-FA2A5F798D22}" srcOrd="0" destOrd="0" presId="urn:microsoft.com/office/officeart/2008/layout/LinedList"/>
    <dgm:cxn modelId="{9BA22FF6-B120-45A5-BDA2-342C6046D1C7}" type="presParOf" srcId="{E7C16EE0-A493-4C50-9AC5-9905806B8A4E}" destId="{EBCB3B6A-9DE0-4928-8866-D4B5D1790CA5}" srcOrd="1" destOrd="0" presId="urn:microsoft.com/office/officeart/2008/layout/LinedList"/>
    <dgm:cxn modelId="{1F2FB14B-B578-49C6-8865-96518D0F01A8}" type="presParOf" srcId="{E7C16EE0-A493-4C50-9AC5-9905806B8A4E}" destId="{47A93DFE-09E5-4FB7-8CB2-81ED02897C6B}" srcOrd="2" destOrd="0" presId="urn:microsoft.com/office/officeart/2008/layout/LinedList"/>
    <dgm:cxn modelId="{D818B779-71C8-4E5C-9E2B-345916B686FD}" type="presParOf" srcId="{6247B6BB-B6A0-4EC6-B3A4-117E5D8D8E94}" destId="{1EC4324D-C9A7-4BA8-8D47-413179612F89}" srcOrd="5" destOrd="0" presId="urn:microsoft.com/office/officeart/2008/layout/LinedList"/>
    <dgm:cxn modelId="{7431C095-B7A9-4AD3-975D-70E86692F3C8}" type="presParOf" srcId="{6247B6BB-B6A0-4EC6-B3A4-117E5D8D8E94}" destId="{D62BC590-C2B4-42EC-9A87-32C30A00935B}" srcOrd="6" destOrd="0" presId="urn:microsoft.com/office/officeart/2008/layout/LinedList"/>
    <dgm:cxn modelId="{F331715D-6657-4E26-A2EB-D82986D582EF}" type="presParOf" srcId="{6247B6BB-B6A0-4EC6-B3A4-117E5D8D8E94}" destId="{7BF73FDC-CBD6-423C-BC58-15785F87D405}" srcOrd="7" destOrd="0" presId="urn:microsoft.com/office/officeart/2008/layout/LinedList"/>
    <dgm:cxn modelId="{5BD1C71F-A840-426A-910E-25F2C5CB1487}" type="presParOf" srcId="{7BF73FDC-CBD6-423C-BC58-15785F87D405}" destId="{C06A6548-A22C-4D5E-9045-6130037F11BB}" srcOrd="0" destOrd="0" presId="urn:microsoft.com/office/officeart/2008/layout/LinedList"/>
    <dgm:cxn modelId="{74738E36-BEB6-46CD-94C8-9517D18789F6}" type="presParOf" srcId="{7BF73FDC-CBD6-423C-BC58-15785F87D405}" destId="{30222471-1B36-4DC1-9E6D-7F1075BC3788}" srcOrd="1" destOrd="0" presId="urn:microsoft.com/office/officeart/2008/layout/LinedList"/>
    <dgm:cxn modelId="{70F216D2-3F44-47C1-8D07-4E7DF616A509}" type="presParOf" srcId="{7BF73FDC-CBD6-423C-BC58-15785F87D405}" destId="{7E640E21-56C8-48F3-BAA4-EC4A94912084}" srcOrd="2" destOrd="0" presId="urn:microsoft.com/office/officeart/2008/layout/LinedList"/>
    <dgm:cxn modelId="{CD76D53F-A768-47FE-87B6-885F9CB361D5}" type="presParOf" srcId="{6247B6BB-B6A0-4EC6-B3A4-117E5D8D8E94}" destId="{D37C3E03-F144-4522-92CC-66C7D84F067C}" srcOrd="8" destOrd="0" presId="urn:microsoft.com/office/officeart/2008/layout/LinedList"/>
    <dgm:cxn modelId="{DC3E8D77-5EB5-445E-8065-048949C4CA7A}" type="presParOf" srcId="{6247B6BB-B6A0-4EC6-B3A4-117E5D8D8E94}" destId="{3ABF0C93-3574-43A3-949E-614115931A12}" srcOrd="9" destOrd="0" presId="urn:microsoft.com/office/officeart/2008/layout/LinedList"/>
    <dgm:cxn modelId="{B9AFDB2B-F724-4E0E-9235-D0A66FA35F75}" type="presParOf" srcId="{6247B6BB-B6A0-4EC6-B3A4-117E5D8D8E94}" destId="{45A34F2F-8594-4D0B-9A2B-2333E0E2C5D1}" srcOrd="10" destOrd="0" presId="urn:microsoft.com/office/officeart/2008/layout/LinedList"/>
    <dgm:cxn modelId="{51680DBC-074F-47E7-8A78-E25279485026}" type="presParOf" srcId="{45A34F2F-8594-4D0B-9A2B-2333E0E2C5D1}" destId="{1655E6E8-F0BE-4363-905B-079060FB84B7}" srcOrd="0" destOrd="0" presId="urn:microsoft.com/office/officeart/2008/layout/LinedList"/>
    <dgm:cxn modelId="{6974DB60-BAD5-441B-9F2C-88436FE7430C}" type="presParOf" srcId="{45A34F2F-8594-4D0B-9A2B-2333E0E2C5D1}" destId="{7141385E-C134-4B6D-B17C-E090B153A085}" srcOrd="1" destOrd="0" presId="urn:microsoft.com/office/officeart/2008/layout/LinedList"/>
    <dgm:cxn modelId="{EB2A4B7B-1FC1-425A-9D19-A1FE4561AE6C}" type="presParOf" srcId="{45A34F2F-8594-4D0B-9A2B-2333E0E2C5D1}" destId="{A5B11E30-5D71-4D74-8F41-E18EC50F48ED}" srcOrd="2" destOrd="0" presId="urn:microsoft.com/office/officeart/2008/layout/LinedList"/>
    <dgm:cxn modelId="{7B209E5F-8ABA-4B06-88B1-035346D91A01}" type="presParOf" srcId="{6247B6BB-B6A0-4EC6-B3A4-117E5D8D8E94}" destId="{287601A5-F245-4044-827D-21B3D0B1A83C}" srcOrd="11" destOrd="0" presId="urn:microsoft.com/office/officeart/2008/layout/LinedList"/>
    <dgm:cxn modelId="{CA659FDB-ED8F-4189-B2CE-E101007F731F}" type="presParOf" srcId="{6247B6BB-B6A0-4EC6-B3A4-117E5D8D8E94}" destId="{579BB043-F610-4266-813D-DDC7EBD3F735}" srcOrd="12" destOrd="0" presId="urn:microsoft.com/office/officeart/2008/layout/LinedList"/>
    <dgm:cxn modelId="{A71C2E03-5604-4A4E-AEDE-3D067ADB3DBC}" type="presParOf" srcId="{6247B6BB-B6A0-4EC6-B3A4-117E5D8D8E94}" destId="{37AA1132-07C6-4DED-91FF-DF97B1DAD0CE}" srcOrd="13" destOrd="0" presId="urn:microsoft.com/office/officeart/2008/layout/LinedList"/>
    <dgm:cxn modelId="{D150D471-50A7-43B9-B784-020C9C050CF1}" type="presParOf" srcId="{37AA1132-07C6-4DED-91FF-DF97B1DAD0CE}" destId="{0BAA0F65-CE44-433D-9CBF-3E519B4D6520}" srcOrd="0" destOrd="0" presId="urn:microsoft.com/office/officeart/2008/layout/LinedList"/>
    <dgm:cxn modelId="{AD9DE4D6-2DA8-4266-AF44-DD36065DF874}" type="presParOf" srcId="{37AA1132-07C6-4DED-91FF-DF97B1DAD0CE}" destId="{A0778235-06D2-4A03-B13F-B58F08CDAC20}" srcOrd="1" destOrd="0" presId="urn:microsoft.com/office/officeart/2008/layout/LinedList"/>
    <dgm:cxn modelId="{A9F87DD1-943F-4C28-8B05-B78CF7DF55F2}" type="presParOf" srcId="{37AA1132-07C6-4DED-91FF-DF97B1DAD0CE}" destId="{C43F2C54-3A77-4229-B491-FBF0D95E84C9}" srcOrd="2" destOrd="0" presId="urn:microsoft.com/office/officeart/2008/layout/LinedList"/>
    <dgm:cxn modelId="{D9F25C9C-EF53-4335-9630-CE5FA9CA5CAD}" type="presParOf" srcId="{6247B6BB-B6A0-4EC6-B3A4-117E5D8D8E94}" destId="{D7873955-000F-4D80-A5A2-5A35D997344D}" srcOrd="14" destOrd="0" presId="urn:microsoft.com/office/officeart/2008/layout/LinedList"/>
    <dgm:cxn modelId="{ADEBEC83-D3BC-4DA0-B30F-AFB247718D7A}" type="presParOf" srcId="{6247B6BB-B6A0-4EC6-B3A4-117E5D8D8E94}" destId="{F3E6A595-D6E8-44C0-BB7E-E6AFE7F0CB82}" srcOrd="15" destOrd="0" presId="urn:microsoft.com/office/officeart/2008/layout/LinedList"/>
    <dgm:cxn modelId="{89C2A209-3AB5-4F0F-AE4C-4ADB332EF5DD}" type="presParOf" srcId="{57C5BEC8-1311-413B-9B04-8A30CB10ECDF}" destId="{64DB3CFE-5BA8-401C-AC8C-6A78CBBD5CD7}" srcOrd="2" destOrd="0" presId="urn:microsoft.com/office/officeart/2008/layout/LinedList"/>
    <dgm:cxn modelId="{230DDEB1-1BE2-40A7-B716-64976CFC0A77}" type="presParOf" srcId="{57C5BEC8-1311-413B-9B04-8A30CB10ECDF}" destId="{727E73EC-1491-4FB5-9958-3090DCF233AA}" srcOrd="3" destOrd="0" presId="urn:microsoft.com/office/officeart/2008/layout/LinedList"/>
    <dgm:cxn modelId="{EFADEC67-9686-4003-9295-0C9E8EC97180}" type="presParOf" srcId="{727E73EC-1491-4FB5-9958-3090DCF233AA}" destId="{613FCABA-ED4B-45BF-B7F7-56C13C20B8EB}" srcOrd="0" destOrd="0" presId="urn:microsoft.com/office/officeart/2008/layout/LinedList"/>
    <dgm:cxn modelId="{7162BDB7-BCE4-4EB2-A11A-900D82B04DAF}" type="presParOf" srcId="{727E73EC-1491-4FB5-9958-3090DCF233AA}" destId="{F5F4952A-CCCF-47D9-B21D-B987F822CA9F}" srcOrd="1" destOrd="0" presId="urn:microsoft.com/office/officeart/2008/layout/LinedList"/>
    <dgm:cxn modelId="{F13A3675-35CE-48BA-84EC-00033BBDABBD}" type="presParOf" srcId="{F5F4952A-CCCF-47D9-B21D-B987F822CA9F}" destId="{7A69E251-02EC-4B35-BD6D-8DCD0FC01A7E}" srcOrd="0" destOrd="0" presId="urn:microsoft.com/office/officeart/2008/layout/LinedList"/>
    <dgm:cxn modelId="{BDD54427-7FC2-45EE-85CF-9105DF1E7D10}" type="presParOf" srcId="{F5F4952A-CCCF-47D9-B21D-B987F822CA9F}" destId="{49B2028C-D2CC-4925-88CD-4A3C462022D8}" srcOrd="1" destOrd="0" presId="urn:microsoft.com/office/officeart/2008/layout/LinedList"/>
    <dgm:cxn modelId="{E4250C99-B16B-4A2B-801A-60B2F2FC7A5F}" type="presParOf" srcId="{49B2028C-D2CC-4925-88CD-4A3C462022D8}" destId="{AA5AD708-6214-40D2-B706-A2CEAAF15609}" srcOrd="0" destOrd="0" presId="urn:microsoft.com/office/officeart/2008/layout/LinedList"/>
    <dgm:cxn modelId="{C47D2D6B-0D55-46EE-91FB-C37AFC964CF7}" type="presParOf" srcId="{49B2028C-D2CC-4925-88CD-4A3C462022D8}" destId="{3B674CA6-23D3-46CD-8479-0D4D9B7B0238}" srcOrd="1" destOrd="0" presId="urn:microsoft.com/office/officeart/2008/layout/LinedList"/>
    <dgm:cxn modelId="{CD8A79B9-BC63-4D63-AE5D-A09B6CC3FC42}" type="presParOf" srcId="{49B2028C-D2CC-4925-88CD-4A3C462022D8}" destId="{D5CF3C3A-14FD-44DE-AE82-7182841AC63C}" srcOrd="2" destOrd="0" presId="urn:microsoft.com/office/officeart/2008/layout/LinedList"/>
    <dgm:cxn modelId="{2B865D1D-15F9-4C54-95F4-756E972AFF58}" type="presParOf" srcId="{F5F4952A-CCCF-47D9-B21D-B987F822CA9F}" destId="{EAEF7454-8E16-47D5-8C85-087AE5E9EFB2}" srcOrd="2" destOrd="0" presId="urn:microsoft.com/office/officeart/2008/layout/LinedList"/>
    <dgm:cxn modelId="{DBEDAE6C-7C6D-4271-A89B-4B718D166FF5}" type="presParOf" srcId="{F5F4952A-CCCF-47D9-B21D-B987F822CA9F}" destId="{F57CB60D-EF6D-4619-91F6-10E9AC1C5A33}" srcOrd="3" destOrd="0" presId="urn:microsoft.com/office/officeart/2008/layout/LinedList"/>
    <dgm:cxn modelId="{E3C85938-3E0E-4226-9C09-9C9CCE4ECB53}" type="presParOf" srcId="{F5F4952A-CCCF-47D9-B21D-B987F822CA9F}" destId="{8D2CE919-3F5B-4C79-BCD0-F2972ABF2CD0}" srcOrd="4" destOrd="0" presId="urn:microsoft.com/office/officeart/2008/layout/LinedList"/>
    <dgm:cxn modelId="{18DB351C-223F-4EC8-BDE7-4E505DE6691A}" type="presParOf" srcId="{8D2CE919-3F5B-4C79-BCD0-F2972ABF2CD0}" destId="{5AB3DA43-E1DC-4DFA-86BC-0B8776F849C8}" srcOrd="0" destOrd="0" presId="urn:microsoft.com/office/officeart/2008/layout/LinedList"/>
    <dgm:cxn modelId="{324D4BF2-8886-48FC-8383-E024EBF8AC3F}" type="presParOf" srcId="{8D2CE919-3F5B-4C79-BCD0-F2972ABF2CD0}" destId="{B86453B5-44E0-40EB-A49E-CD659C9E4AC0}" srcOrd="1" destOrd="0" presId="urn:microsoft.com/office/officeart/2008/layout/LinedList"/>
    <dgm:cxn modelId="{C7BA3179-0532-49C4-A844-9915EA35C7F2}" type="presParOf" srcId="{8D2CE919-3F5B-4C79-BCD0-F2972ABF2CD0}" destId="{F91DFE65-0C5A-42C5-B9DB-CB04A756015A}" srcOrd="2" destOrd="0" presId="urn:microsoft.com/office/officeart/2008/layout/LinedList"/>
    <dgm:cxn modelId="{3905555B-7269-445D-AED8-42C69CE074BD}" type="presParOf" srcId="{F5F4952A-CCCF-47D9-B21D-B987F822CA9F}" destId="{7E3C187F-55F3-4DC2-825D-0CA42A0FC32B}" srcOrd="5" destOrd="0" presId="urn:microsoft.com/office/officeart/2008/layout/LinedList"/>
    <dgm:cxn modelId="{4B2E701E-58CA-4431-A8E0-B50EF9771AA6}" type="presParOf" srcId="{F5F4952A-CCCF-47D9-B21D-B987F822CA9F}" destId="{CC9CF1F4-CCED-42EC-88E4-30274E900C31}" srcOrd="6" destOrd="0" presId="urn:microsoft.com/office/officeart/2008/layout/LinedList"/>
    <dgm:cxn modelId="{3B7C83CA-EACF-4AA6-B876-FFF0CE330ED9}" type="presParOf" srcId="{F5F4952A-CCCF-47D9-B21D-B987F822CA9F}" destId="{341F8234-AFC2-46FB-84CE-CF031C2A601E}" srcOrd="7" destOrd="0" presId="urn:microsoft.com/office/officeart/2008/layout/LinedList"/>
    <dgm:cxn modelId="{4ED88710-31AF-4F65-AC6F-F709FB7AFD26}" type="presParOf" srcId="{341F8234-AFC2-46FB-84CE-CF031C2A601E}" destId="{23B7D5FA-C750-4DFB-A352-0194B0EA22A9}" srcOrd="0" destOrd="0" presId="urn:microsoft.com/office/officeart/2008/layout/LinedList"/>
    <dgm:cxn modelId="{14E7A708-8440-445B-8DAE-ABA7CA02A68F}" type="presParOf" srcId="{341F8234-AFC2-46FB-84CE-CF031C2A601E}" destId="{9F82B4BB-C094-4E25-81A1-89C992765DBA}" srcOrd="1" destOrd="0" presId="urn:microsoft.com/office/officeart/2008/layout/LinedList"/>
    <dgm:cxn modelId="{CA82EB41-C7F0-4777-AF9B-7F99568CA545}" type="presParOf" srcId="{341F8234-AFC2-46FB-84CE-CF031C2A601E}" destId="{C995A967-3A84-4271-B19A-53D1F2484039}" srcOrd="2" destOrd="0" presId="urn:microsoft.com/office/officeart/2008/layout/LinedList"/>
    <dgm:cxn modelId="{93FAC3D1-B9B8-46D9-81CD-051086877B3C}" type="presParOf" srcId="{F5F4952A-CCCF-47D9-B21D-B987F822CA9F}" destId="{07FD3D38-F53A-4F20-A5EE-5497163F65F4}" srcOrd="8" destOrd="0" presId="urn:microsoft.com/office/officeart/2008/layout/LinedList"/>
    <dgm:cxn modelId="{EB1EE371-AA5D-4001-99BC-7E46F8526D35}" type="presParOf" srcId="{F5F4952A-CCCF-47D9-B21D-B987F822CA9F}" destId="{064D9C83-DDC5-4328-8610-4C9408E88DB8}" srcOrd="9" destOrd="0" presId="urn:microsoft.com/office/officeart/2008/layout/LinedList"/>
    <dgm:cxn modelId="{1B45C593-A705-40E9-A2F0-F2F54D713BFC}" type="presParOf" srcId="{57C5BEC8-1311-413B-9B04-8A30CB10ECDF}" destId="{B17F9368-4F05-4E39-808F-EF5DFCCD046B}" srcOrd="4" destOrd="0" presId="urn:microsoft.com/office/officeart/2008/layout/LinedList"/>
    <dgm:cxn modelId="{661CA326-D9FC-4D0F-AD18-E3D1E1EFA193}" type="presParOf" srcId="{57C5BEC8-1311-413B-9B04-8A30CB10ECDF}" destId="{28C7E1B3-159D-4884-B441-24E442121D3B}" srcOrd="5" destOrd="0" presId="urn:microsoft.com/office/officeart/2008/layout/LinedList"/>
    <dgm:cxn modelId="{D200A62D-73F4-414E-82B2-F75829A60003}" type="presParOf" srcId="{28C7E1B3-159D-4884-B441-24E442121D3B}" destId="{60E36504-9D36-4680-B4C6-0260A92C07C0}" srcOrd="0" destOrd="0" presId="urn:microsoft.com/office/officeart/2008/layout/LinedList"/>
    <dgm:cxn modelId="{0FCCFFDD-3FAC-4CA4-BE53-4615453C0F57}" type="presParOf" srcId="{28C7E1B3-159D-4884-B441-24E442121D3B}" destId="{15A5D649-9DBB-4A68-B780-555AB20BD17F}" srcOrd="1" destOrd="0" presId="urn:microsoft.com/office/officeart/2008/layout/LinedList"/>
    <dgm:cxn modelId="{2AF89475-32CD-4009-94B7-7A9C77283E10}" type="presParOf" srcId="{15A5D649-9DBB-4A68-B780-555AB20BD17F}" destId="{84A6CB34-CD18-418B-813B-E829905D53BD}" srcOrd="0" destOrd="0" presId="urn:microsoft.com/office/officeart/2008/layout/LinedList"/>
    <dgm:cxn modelId="{263E8533-49C7-4679-A8F9-1CA44B3B57A8}" type="presParOf" srcId="{15A5D649-9DBB-4A68-B780-555AB20BD17F}" destId="{CD6D2894-5AE1-49A9-8EF2-275F082F69AF}" srcOrd="1" destOrd="0" presId="urn:microsoft.com/office/officeart/2008/layout/LinedList"/>
    <dgm:cxn modelId="{EEF0356B-39A8-4E2C-8614-1EB86D8463D7}" type="presParOf" srcId="{CD6D2894-5AE1-49A9-8EF2-275F082F69AF}" destId="{9E4CDAD5-F14F-447A-A081-81924BA075E7}" srcOrd="0" destOrd="0" presId="urn:microsoft.com/office/officeart/2008/layout/LinedList"/>
    <dgm:cxn modelId="{AC851BFA-6F0E-4358-BBCE-4F4AC131A8C9}" type="presParOf" srcId="{CD6D2894-5AE1-49A9-8EF2-275F082F69AF}" destId="{1178EC93-BCFA-470A-805F-A5D405FBF5C7}" srcOrd="1" destOrd="0" presId="urn:microsoft.com/office/officeart/2008/layout/LinedList"/>
    <dgm:cxn modelId="{B0B82B3A-C75A-4EA7-9060-4A1E3A9FF89F}" type="presParOf" srcId="{CD6D2894-5AE1-49A9-8EF2-275F082F69AF}" destId="{FABFBCE6-C7C4-4520-B2E4-5AEC2CB877CB}" srcOrd="2" destOrd="0" presId="urn:microsoft.com/office/officeart/2008/layout/LinedList"/>
    <dgm:cxn modelId="{77DAE8A6-A755-40E9-9088-3FF47D5DAA00}" type="presParOf" srcId="{15A5D649-9DBB-4A68-B780-555AB20BD17F}" destId="{FF5870DF-7A71-4320-A855-D6523AD6629E}" srcOrd="2" destOrd="0" presId="urn:microsoft.com/office/officeart/2008/layout/LinedList"/>
    <dgm:cxn modelId="{85F71060-5CC3-4071-BF47-043AF357BD66}" type="presParOf" srcId="{15A5D649-9DBB-4A68-B780-555AB20BD17F}" destId="{4C05D887-6CDD-4F2E-962C-587CD16412DD}" srcOrd="3" destOrd="0" presId="urn:microsoft.com/office/officeart/2008/layout/LinedList"/>
    <dgm:cxn modelId="{17D01029-4DD4-4E54-8A00-7C1BCB6EEEB3}" type="presParOf" srcId="{15A5D649-9DBB-4A68-B780-555AB20BD17F}" destId="{207A63AC-4AB2-446D-9DE1-81AC7C80C16E}" srcOrd="4" destOrd="0" presId="urn:microsoft.com/office/officeart/2008/layout/LinedList"/>
    <dgm:cxn modelId="{721263A8-20AE-4366-92CE-8A742AE1808C}" type="presParOf" srcId="{207A63AC-4AB2-446D-9DE1-81AC7C80C16E}" destId="{0B6EDB28-16DB-481D-803D-613BA5466F80}" srcOrd="0" destOrd="0" presId="urn:microsoft.com/office/officeart/2008/layout/LinedList"/>
    <dgm:cxn modelId="{A4598882-85A2-48BB-A20D-DDDCF5FD25F1}" type="presParOf" srcId="{207A63AC-4AB2-446D-9DE1-81AC7C80C16E}" destId="{5C89401B-ED8A-4567-AE19-2E23E69530B2}" srcOrd="1" destOrd="0" presId="urn:microsoft.com/office/officeart/2008/layout/LinedList"/>
    <dgm:cxn modelId="{A33D227E-92A9-41DA-A82B-792D37B69D93}" type="presParOf" srcId="{207A63AC-4AB2-446D-9DE1-81AC7C80C16E}" destId="{658B5A73-1494-40CC-B3E4-59921E397D3F}" srcOrd="2" destOrd="0" presId="urn:microsoft.com/office/officeart/2008/layout/LinedList"/>
    <dgm:cxn modelId="{D9E73C42-1506-477D-8E28-470B37D6014E}" type="presParOf" srcId="{15A5D649-9DBB-4A68-B780-555AB20BD17F}" destId="{798DAE1D-71CD-4A3B-B267-D121FF097B44}" srcOrd="5" destOrd="0" presId="urn:microsoft.com/office/officeart/2008/layout/LinedList"/>
    <dgm:cxn modelId="{22067197-A7B1-4BAE-9D50-653940BDAA4A}" type="presParOf" srcId="{15A5D649-9DBB-4A68-B780-555AB20BD17F}" destId="{DC2F88CF-5C0A-4D31-95C2-485DFE696EDB}" srcOrd="6" destOrd="0" presId="urn:microsoft.com/office/officeart/2008/layout/LinedList"/>
    <dgm:cxn modelId="{47AC5A2E-87CA-4419-AFAB-9A6DFD121877}" type="presParOf" srcId="{15A5D649-9DBB-4A68-B780-555AB20BD17F}" destId="{A28CBEDB-E31A-4369-B052-7B72B15A7F3F}" srcOrd="7" destOrd="0" presId="urn:microsoft.com/office/officeart/2008/layout/LinedList"/>
    <dgm:cxn modelId="{732F2CE8-BB76-4CA1-A451-74FE8471EEE7}" type="presParOf" srcId="{A28CBEDB-E31A-4369-B052-7B72B15A7F3F}" destId="{D18B58DA-35F9-4545-84ED-2BBDC45C5076}" srcOrd="0" destOrd="0" presId="urn:microsoft.com/office/officeart/2008/layout/LinedList"/>
    <dgm:cxn modelId="{ACF84AC3-B3AE-4A87-B7E8-854B18EB02B8}" type="presParOf" srcId="{A28CBEDB-E31A-4369-B052-7B72B15A7F3F}" destId="{26836219-6341-4AD7-8E3D-62E55BF5C8FA}" srcOrd="1" destOrd="0" presId="urn:microsoft.com/office/officeart/2008/layout/LinedList"/>
    <dgm:cxn modelId="{9C8253AC-AC6B-440D-983B-99A8BE505F24}" type="presParOf" srcId="{A28CBEDB-E31A-4369-B052-7B72B15A7F3F}" destId="{06AFC766-BFF1-44F1-98E1-8E049A301550}" srcOrd="2" destOrd="0" presId="urn:microsoft.com/office/officeart/2008/layout/LinedList"/>
    <dgm:cxn modelId="{B0BB119D-D4E1-49E4-94AC-6467130F925A}" type="presParOf" srcId="{15A5D649-9DBB-4A68-B780-555AB20BD17F}" destId="{709CA043-919C-4222-997B-254FB2D8DF26}" srcOrd="8" destOrd="0" presId="urn:microsoft.com/office/officeart/2008/layout/LinedList"/>
    <dgm:cxn modelId="{21BD1511-21AC-49C6-A46D-97A690B4EA71}" type="presParOf" srcId="{15A5D649-9DBB-4A68-B780-555AB20BD17F}" destId="{DCAA6DD0-D58E-4AE6-AD32-420D38736EA2}" srcOrd="9" destOrd="0" presId="urn:microsoft.com/office/officeart/2008/layout/LinedList"/>
    <dgm:cxn modelId="{733C9D65-DB3C-4645-BC53-8EB5E28E447E}" type="presParOf" srcId="{15A5D649-9DBB-4A68-B780-555AB20BD17F}" destId="{D806AF6B-8AD5-4969-9448-B1AEFA9B452D}" srcOrd="10" destOrd="0" presId="urn:microsoft.com/office/officeart/2008/layout/LinedList"/>
    <dgm:cxn modelId="{502C5355-5CEB-498A-A3B7-3A129F38C022}" type="presParOf" srcId="{D806AF6B-8AD5-4969-9448-B1AEFA9B452D}" destId="{CFADA7AA-ACF5-4960-8DE7-DC4DE068FDC2}" srcOrd="0" destOrd="0" presId="urn:microsoft.com/office/officeart/2008/layout/LinedList"/>
    <dgm:cxn modelId="{7F4B6DCE-F24B-4AB1-A7AC-AC4C149B4908}" type="presParOf" srcId="{D806AF6B-8AD5-4969-9448-B1AEFA9B452D}" destId="{22753EB5-C4ED-4279-A3E0-A7644C1E7DC7}" srcOrd="1" destOrd="0" presId="urn:microsoft.com/office/officeart/2008/layout/LinedList"/>
    <dgm:cxn modelId="{CF93FA72-3976-441B-9F38-44C5F52D28C8}" type="presParOf" srcId="{D806AF6B-8AD5-4969-9448-B1AEFA9B452D}" destId="{1F4267B7-1A54-4D56-AEB5-C13C409C6441}" srcOrd="2" destOrd="0" presId="urn:microsoft.com/office/officeart/2008/layout/LinedList"/>
    <dgm:cxn modelId="{1A26C725-48C8-4F58-97B0-F165C6B95FFD}" type="presParOf" srcId="{15A5D649-9DBB-4A68-B780-555AB20BD17F}" destId="{391C0A55-026D-4E12-BFA4-5B81468018BC}" srcOrd="11" destOrd="0" presId="urn:microsoft.com/office/officeart/2008/layout/LinedList"/>
    <dgm:cxn modelId="{DDD269C2-F7F3-4002-870A-ACCAB4D3F3E9}" type="presParOf" srcId="{15A5D649-9DBB-4A68-B780-555AB20BD17F}" destId="{A3D23E69-ED52-459D-9D1A-FC36E128A262}" srcOrd="12" destOrd="0" presId="urn:microsoft.com/office/officeart/2008/layout/LinedList"/>
    <dgm:cxn modelId="{B570A9DF-4307-4A8C-8333-D85BFE9FA88A}" type="presParOf" srcId="{15A5D649-9DBB-4A68-B780-555AB20BD17F}" destId="{5B03D2D9-E07E-4507-B879-7533ECD4623E}" srcOrd="13" destOrd="0" presId="urn:microsoft.com/office/officeart/2008/layout/LinedList"/>
    <dgm:cxn modelId="{B93DED0E-4EAE-4B2B-83EC-51213443EB00}" type="presParOf" srcId="{5B03D2D9-E07E-4507-B879-7533ECD4623E}" destId="{4C8A691F-98F4-4C3D-B1A2-A52C62B4B383}" srcOrd="0" destOrd="0" presId="urn:microsoft.com/office/officeart/2008/layout/LinedList"/>
    <dgm:cxn modelId="{D44BDE1D-765C-4EA0-8273-99085CACD5B7}" type="presParOf" srcId="{5B03D2D9-E07E-4507-B879-7533ECD4623E}" destId="{2E30DED1-DBFB-400B-BFE6-D96A2223B075}" srcOrd="1" destOrd="0" presId="urn:microsoft.com/office/officeart/2008/layout/LinedList"/>
    <dgm:cxn modelId="{67EF5649-2771-4410-AD05-758341B9A60C}" type="presParOf" srcId="{5B03D2D9-E07E-4507-B879-7533ECD4623E}" destId="{10823ADD-236F-468C-9C08-1CE7C85A7CB1}" srcOrd="2" destOrd="0" presId="urn:microsoft.com/office/officeart/2008/layout/LinedList"/>
    <dgm:cxn modelId="{B9C341F0-153C-49AF-954F-50652A08672F}" type="presParOf" srcId="{15A5D649-9DBB-4A68-B780-555AB20BD17F}" destId="{D71F5860-748A-40BD-BD18-A2BBEE21134F}" srcOrd="14" destOrd="0" presId="urn:microsoft.com/office/officeart/2008/layout/LinedList"/>
    <dgm:cxn modelId="{69DBAE60-083F-4BD9-8680-4515366F1C0A}" type="presParOf" srcId="{15A5D649-9DBB-4A68-B780-555AB20BD17F}" destId="{EDB8D13D-5C09-4BD3-8ADA-E8539E6FBF5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4BABD0-0677-4870-B59A-5E6F523069DE}" type="doc">
      <dgm:prSet loTypeId="urn:microsoft.com/office/officeart/2005/8/layout/hierarchy5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sk-SK"/>
        </a:p>
      </dgm:t>
    </dgm:pt>
    <dgm:pt modelId="{F1766C4E-CDB2-4DB5-9F13-7BE16FDEDD7B}">
      <dgm:prSet phldrT="[Text]" custT="1"/>
      <dgm:spPr/>
      <dgm:t>
        <a:bodyPr/>
        <a:lstStyle/>
        <a:p>
          <a:r>
            <a:rPr lang="sk-SK" sz="1000"/>
            <a:t>Agrobusiness</a:t>
          </a:r>
        </a:p>
      </dgm:t>
    </dgm:pt>
    <dgm:pt modelId="{5F781111-52BE-466C-9A27-E311214D1AF6}" type="parTrans" cxnId="{66439B4C-E478-401F-9975-96394B78DD72}">
      <dgm:prSet/>
      <dgm:spPr/>
      <dgm:t>
        <a:bodyPr/>
        <a:lstStyle/>
        <a:p>
          <a:endParaRPr lang="sk-SK" sz="2400"/>
        </a:p>
      </dgm:t>
    </dgm:pt>
    <dgm:pt modelId="{407E1C4C-96C3-4B91-9F2C-B2530C499FD0}" type="sibTrans" cxnId="{66439B4C-E478-401F-9975-96394B78DD72}">
      <dgm:prSet/>
      <dgm:spPr/>
      <dgm:t>
        <a:bodyPr/>
        <a:lstStyle/>
        <a:p>
          <a:endParaRPr lang="sk-SK"/>
        </a:p>
      </dgm:t>
    </dgm:pt>
    <dgm:pt modelId="{EFE896AC-1A7D-4285-9437-A2059DE99FEF}">
      <dgm:prSet phldrT="[Text]" custT="1"/>
      <dgm:spPr/>
      <dgm:t>
        <a:bodyPr/>
        <a:lstStyle/>
        <a:p>
          <a:r>
            <a:rPr lang="sk-SK" sz="1000"/>
            <a:t>Crop production</a:t>
          </a:r>
        </a:p>
      </dgm:t>
    </dgm:pt>
    <dgm:pt modelId="{BA0ACE60-452E-45F4-9CC9-0D912CDF74AF}" type="parTrans" cxnId="{18B1B193-BECC-4AC2-9866-F06DB5AEBCB4}">
      <dgm:prSet custT="1"/>
      <dgm:spPr/>
      <dgm:t>
        <a:bodyPr/>
        <a:lstStyle/>
        <a:p>
          <a:endParaRPr lang="sk-SK" sz="600"/>
        </a:p>
      </dgm:t>
    </dgm:pt>
    <dgm:pt modelId="{E828C593-5530-41E4-A44E-DDD078D96E05}" type="sibTrans" cxnId="{18B1B193-BECC-4AC2-9866-F06DB5AEBCB4}">
      <dgm:prSet/>
      <dgm:spPr/>
      <dgm:t>
        <a:bodyPr/>
        <a:lstStyle/>
        <a:p>
          <a:endParaRPr lang="sk-SK"/>
        </a:p>
      </dgm:t>
    </dgm:pt>
    <dgm:pt modelId="{75655232-3E0C-47C9-A789-2CD52562A3AD}">
      <dgm:prSet phldrT="[Text]" custT="1"/>
      <dgm:spPr/>
      <dgm:t>
        <a:bodyPr/>
        <a:lstStyle/>
        <a:p>
          <a:r>
            <a:rPr lang="sk-SK" sz="1000"/>
            <a:t>Livestock production</a:t>
          </a:r>
        </a:p>
      </dgm:t>
    </dgm:pt>
    <dgm:pt modelId="{F52B240F-DCC7-4A6C-969B-16F1EA7ACE53}" type="parTrans" cxnId="{5008DDFB-D586-43A4-9FBC-0118F7F494CE}">
      <dgm:prSet custT="1"/>
      <dgm:spPr/>
      <dgm:t>
        <a:bodyPr/>
        <a:lstStyle/>
        <a:p>
          <a:endParaRPr lang="sk-SK" sz="600"/>
        </a:p>
      </dgm:t>
    </dgm:pt>
    <dgm:pt modelId="{337783F3-2552-43F6-AB49-9EC92E867063}" type="sibTrans" cxnId="{5008DDFB-D586-43A4-9FBC-0118F7F494CE}">
      <dgm:prSet/>
      <dgm:spPr/>
      <dgm:t>
        <a:bodyPr/>
        <a:lstStyle/>
        <a:p>
          <a:endParaRPr lang="sk-SK"/>
        </a:p>
      </dgm:t>
    </dgm:pt>
    <dgm:pt modelId="{0E97BA82-52F2-470B-918A-D7BBEFF8E1E3}">
      <dgm:prSet phldrT="[Text]" custT="1"/>
      <dgm:spPr/>
      <dgm:t>
        <a:bodyPr/>
        <a:lstStyle/>
        <a:p>
          <a:r>
            <a:rPr lang="sk-SK" sz="1000"/>
            <a:t>Non-agricultural production</a:t>
          </a:r>
        </a:p>
      </dgm:t>
    </dgm:pt>
    <dgm:pt modelId="{8E2CAD9A-3F6B-4FA3-84ED-B3EC2C9BE04F}" type="parTrans" cxnId="{FE2759B4-2565-4882-A61E-36C84DD07B03}">
      <dgm:prSet custT="1"/>
      <dgm:spPr/>
      <dgm:t>
        <a:bodyPr/>
        <a:lstStyle/>
        <a:p>
          <a:endParaRPr lang="sk-SK" sz="600"/>
        </a:p>
      </dgm:t>
    </dgm:pt>
    <dgm:pt modelId="{03D0C256-11B5-4EF1-8B98-2CF05A5FAA56}" type="sibTrans" cxnId="{FE2759B4-2565-4882-A61E-36C84DD07B03}">
      <dgm:prSet/>
      <dgm:spPr/>
      <dgm:t>
        <a:bodyPr/>
        <a:lstStyle/>
        <a:p>
          <a:endParaRPr lang="sk-SK"/>
        </a:p>
      </dgm:t>
    </dgm:pt>
    <dgm:pt modelId="{A482EE58-A4EE-4469-8ED9-4DA0A58F2A53}">
      <dgm:prSet phldrT="[Text]" custT="1"/>
      <dgm:spPr/>
      <dgm:t>
        <a:bodyPr/>
        <a:lstStyle/>
        <a:p>
          <a:r>
            <a:rPr lang="sk-SK" sz="1000"/>
            <a:t>Transport</a:t>
          </a:r>
        </a:p>
      </dgm:t>
    </dgm:pt>
    <dgm:pt modelId="{29BE95DE-CB30-486A-9A6F-B8429CA18DE1}" type="parTrans" cxnId="{CB2E8705-84AE-4301-9972-FB6156780DCF}">
      <dgm:prSet custT="1"/>
      <dgm:spPr/>
      <dgm:t>
        <a:bodyPr/>
        <a:lstStyle/>
        <a:p>
          <a:endParaRPr lang="sk-SK" sz="600"/>
        </a:p>
      </dgm:t>
    </dgm:pt>
    <dgm:pt modelId="{1B1DE5BB-F29E-44D9-9864-4D40D17A14E9}" type="sibTrans" cxnId="{CB2E8705-84AE-4301-9972-FB6156780DCF}">
      <dgm:prSet/>
      <dgm:spPr/>
      <dgm:t>
        <a:bodyPr/>
        <a:lstStyle/>
        <a:p>
          <a:endParaRPr lang="sk-SK"/>
        </a:p>
      </dgm:t>
    </dgm:pt>
    <dgm:pt modelId="{0D86F4FC-2894-4FAD-84D2-752EB529FCBD}">
      <dgm:prSet phldrT="[Text]"/>
      <dgm:spPr/>
      <dgm:t>
        <a:bodyPr/>
        <a:lstStyle/>
        <a:p>
          <a:r>
            <a:rPr lang="sk-SK" b="1"/>
            <a:t>Set of Industries </a:t>
          </a:r>
        </a:p>
      </dgm:t>
    </dgm:pt>
    <dgm:pt modelId="{4A779C88-E758-4A5D-B46F-336C24806B76}" type="parTrans" cxnId="{00A164F6-01F7-4924-8A21-B4A25119AD1A}">
      <dgm:prSet/>
      <dgm:spPr/>
      <dgm:t>
        <a:bodyPr/>
        <a:lstStyle/>
        <a:p>
          <a:endParaRPr lang="sk-SK" sz="2400"/>
        </a:p>
      </dgm:t>
    </dgm:pt>
    <dgm:pt modelId="{CC328380-0B6C-4847-8F48-B854B0B7F12D}" type="sibTrans" cxnId="{00A164F6-01F7-4924-8A21-B4A25119AD1A}">
      <dgm:prSet/>
      <dgm:spPr/>
      <dgm:t>
        <a:bodyPr/>
        <a:lstStyle/>
        <a:p>
          <a:endParaRPr lang="sk-SK"/>
        </a:p>
      </dgm:t>
    </dgm:pt>
    <dgm:pt modelId="{DDDB5FA2-8AEF-4976-B074-AF9159890400}">
      <dgm:prSet phldrT="[Text]"/>
      <dgm:spPr/>
      <dgm:t>
        <a:bodyPr/>
        <a:lstStyle/>
        <a:p>
          <a:r>
            <a:rPr lang="sk-SK" b="1"/>
            <a:t>Sub-set of Industry</a:t>
          </a:r>
        </a:p>
      </dgm:t>
    </dgm:pt>
    <dgm:pt modelId="{54CE806A-C90C-443D-93B6-E03D8258D736}" type="parTrans" cxnId="{E7F5BA70-BED8-413C-976F-297E39D4E659}">
      <dgm:prSet/>
      <dgm:spPr/>
      <dgm:t>
        <a:bodyPr/>
        <a:lstStyle/>
        <a:p>
          <a:endParaRPr lang="sk-SK" sz="2400"/>
        </a:p>
      </dgm:t>
    </dgm:pt>
    <dgm:pt modelId="{2430B49D-51B3-4941-8F73-3B822DE3198E}" type="sibTrans" cxnId="{E7F5BA70-BED8-413C-976F-297E39D4E659}">
      <dgm:prSet/>
      <dgm:spPr/>
      <dgm:t>
        <a:bodyPr/>
        <a:lstStyle/>
        <a:p>
          <a:endParaRPr lang="sk-SK"/>
        </a:p>
      </dgm:t>
    </dgm:pt>
    <dgm:pt modelId="{30B11BE0-EED4-4155-A4D6-AE504EE1F6CA}">
      <dgm:prSet phldrT="[Text]"/>
      <dgm:spPr/>
      <dgm:t>
        <a:bodyPr/>
        <a:lstStyle/>
        <a:p>
          <a:r>
            <a:rPr lang="sk-SK" b="1"/>
            <a:t>Industry Groups</a:t>
          </a:r>
        </a:p>
      </dgm:t>
    </dgm:pt>
    <dgm:pt modelId="{1AD9DE4D-E79F-4005-BD5F-9D0B4632D4BB}" type="parTrans" cxnId="{05EA7AF2-359B-4A40-A802-4AF0339A209C}">
      <dgm:prSet/>
      <dgm:spPr/>
      <dgm:t>
        <a:bodyPr/>
        <a:lstStyle/>
        <a:p>
          <a:endParaRPr lang="sk-SK" sz="2400"/>
        </a:p>
      </dgm:t>
    </dgm:pt>
    <dgm:pt modelId="{67E96ED6-63AB-42D7-9669-3F4C3FCEF4EB}" type="sibTrans" cxnId="{05EA7AF2-359B-4A40-A802-4AF0339A209C}">
      <dgm:prSet/>
      <dgm:spPr/>
      <dgm:t>
        <a:bodyPr/>
        <a:lstStyle/>
        <a:p>
          <a:endParaRPr lang="sk-SK"/>
        </a:p>
      </dgm:t>
    </dgm:pt>
    <dgm:pt modelId="{C7787FE9-D3E2-46F6-AEEE-B75F7A7B88EB}">
      <dgm:prSet phldrT="[Text]"/>
      <dgm:spPr/>
      <dgm:t>
        <a:bodyPr/>
        <a:lstStyle/>
        <a:p>
          <a:r>
            <a:rPr lang="sk-SK" b="1"/>
            <a:t>Individual Sectors </a:t>
          </a:r>
        </a:p>
        <a:p>
          <a:endParaRPr lang="sk-SK"/>
        </a:p>
      </dgm:t>
    </dgm:pt>
    <dgm:pt modelId="{A775C1AB-0C77-463B-A819-40CDA4E70D8B}" type="parTrans" cxnId="{B45F63D1-7580-48B3-A221-8CE19F056D94}">
      <dgm:prSet/>
      <dgm:spPr/>
      <dgm:t>
        <a:bodyPr/>
        <a:lstStyle/>
        <a:p>
          <a:endParaRPr lang="sk-SK" sz="2400"/>
        </a:p>
      </dgm:t>
    </dgm:pt>
    <dgm:pt modelId="{6BA76A24-5F5F-4706-92FA-0FF46DE4B231}" type="sibTrans" cxnId="{B45F63D1-7580-48B3-A221-8CE19F056D94}">
      <dgm:prSet/>
      <dgm:spPr/>
      <dgm:t>
        <a:bodyPr/>
        <a:lstStyle/>
        <a:p>
          <a:endParaRPr lang="sk-SK"/>
        </a:p>
      </dgm:t>
    </dgm:pt>
    <dgm:pt modelId="{ABE10331-4D85-4F03-A8B1-A2CF85107426}">
      <dgm:prSet phldrT="[Text]" custT="1"/>
      <dgm:spPr/>
      <dgm:t>
        <a:bodyPr/>
        <a:lstStyle/>
        <a:p>
          <a:r>
            <a:rPr lang="sk-SK" sz="1000" dirty="0" err="1"/>
            <a:t>Cereals</a:t>
          </a:r>
          <a:r>
            <a:rPr lang="sk-SK" sz="1000" dirty="0"/>
            <a:t> </a:t>
          </a:r>
        </a:p>
      </dgm:t>
    </dgm:pt>
    <dgm:pt modelId="{DDE54586-8AC1-421A-866F-23686B7D42A2}" type="parTrans" cxnId="{8E70587F-D746-44E1-A0F2-3FC030440532}">
      <dgm:prSet custT="1"/>
      <dgm:spPr/>
      <dgm:t>
        <a:bodyPr/>
        <a:lstStyle/>
        <a:p>
          <a:endParaRPr lang="sk-SK" sz="600"/>
        </a:p>
      </dgm:t>
    </dgm:pt>
    <dgm:pt modelId="{87210AF1-D230-4B97-AE0A-3B502AA0775C}" type="sibTrans" cxnId="{8E70587F-D746-44E1-A0F2-3FC030440532}">
      <dgm:prSet/>
      <dgm:spPr/>
      <dgm:t>
        <a:bodyPr/>
        <a:lstStyle/>
        <a:p>
          <a:endParaRPr lang="sk-SK"/>
        </a:p>
      </dgm:t>
    </dgm:pt>
    <dgm:pt modelId="{02BB477F-8F61-418C-83F3-3A614493B791}">
      <dgm:prSet phldrT="[Text]" custT="1"/>
      <dgm:spPr/>
      <dgm:t>
        <a:bodyPr/>
        <a:lstStyle/>
        <a:p>
          <a:r>
            <a:rPr lang="sk-SK" sz="1000" dirty="0" err="1"/>
            <a:t>Fodder</a:t>
          </a:r>
          <a:endParaRPr lang="sk-SK" sz="1000" dirty="0"/>
        </a:p>
      </dgm:t>
    </dgm:pt>
    <dgm:pt modelId="{F1563F7B-B5CA-408E-BDFD-C0C1B2924AA2}" type="parTrans" cxnId="{07521B4F-BA1F-4F4F-88E7-3529062A3853}">
      <dgm:prSet custT="1"/>
      <dgm:spPr/>
      <dgm:t>
        <a:bodyPr/>
        <a:lstStyle/>
        <a:p>
          <a:endParaRPr lang="sk-SK" sz="600"/>
        </a:p>
      </dgm:t>
    </dgm:pt>
    <dgm:pt modelId="{5A46BB5A-6792-40F5-BE1F-2DF687D2FF86}" type="sibTrans" cxnId="{07521B4F-BA1F-4F4F-88E7-3529062A3853}">
      <dgm:prSet/>
      <dgm:spPr/>
      <dgm:t>
        <a:bodyPr/>
        <a:lstStyle/>
        <a:p>
          <a:endParaRPr lang="sk-SK"/>
        </a:p>
      </dgm:t>
    </dgm:pt>
    <dgm:pt modelId="{AC2A4521-C14F-4429-A143-7DD8376B2974}">
      <dgm:prSet phldrT="[Text]" custT="1"/>
      <dgm:spPr/>
      <dgm:t>
        <a:bodyPr/>
        <a:lstStyle/>
        <a:p>
          <a:r>
            <a:rPr lang="sk-SK" sz="1000"/>
            <a:t>Vegetables</a:t>
          </a:r>
        </a:p>
      </dgm:t>
    </dgm:pt>
    <dgm:pt modelId="{49F72C10-1F83-4772-8692-3CD3281F57C9}" type="sibTrans" cxnId="{A0482F0E-6CBE-4293-823D-64A3B5F6FE46}">
      <dgm:prSet/>
      <dgm:spPr/>
      <dgm:t>
        <a:bodyPr/>
        <a:lstStyle/>
        <a:p>
          <a:endParaRPr lang="sk-SK"/>
        </a:p>
      </dgm:t>
    </dgm:pt>
    <dgm:pt modelId="{6F9DB7B3-F03C-4AA5-B12A-AA3CA23C0FFC}" type="parTrans" cxnId="{A0482F0E-6CBE-4293-823D-64A3B5F6FE46}">
      <dgm:prSet custT="1"/>
      <dgm:spPr/>
      <dgm:t>
        <a:bodyPr/>
        <a:lstStyle/>
        <a:p>
          <a:endParaRPr lang="sk-SK" sz="600"/>
        </a:p>
      </dgm:t>
    </dgm:pt>
    <dgm:pt modelId="{A9763AFD-EAD7-4DA3-959D-0C1D6B8BF677}">
      <dgm:prSet phldrT="[Text]" custT="1"/>
      <dgm:spPr/>
      <dgm:t>
        <a:bodyPr/>
        <a:lstStyle/>
        <a:p>
          <a:r>
            <a:rPr lang="sk-SK" sz="1000"/>
            <a:t>Pigs</a:t>
          </a:r>
        </a:p>
      </dgm:t>
    </dgm:pt>
    <dgm:pt modelId="{F0011ACA-99C2-48FD-807A-2D800906411B}" type="parTrans" cxnId="{52B4EF43-68C7-43D2-9699-8846CED15617}">
      <dgm:prSet custT="1"/>
      <dgm:spPr/>
      <dgm:t>
        <a:bodyPr/>
        <a:lstStyle/>
        <a:p>
          <a:endParaRPr lang="sk-SK" sz="600"/>
        </a:p>
      </dgm:t>
    </dgm:pt>
    <dgm:pt modelId="{9C39A164-C675-4798-93D3-07DE81F6CE96}" type="sibTrans" cxnId="{52B4EF43-68C7-43D2-9699-8846CED15617}">
      <dgm:prSet/>
      <dgm:spPr/>
      <dgm:t>
        <a:bodyPr/>
        <a:lstStyle/>
        <a:p>
          <a:endParaRPr lang="sk-SK"/>
        </a:p>
      </dgm:t>
    </dgm:pt>
    <dgm:pt modelId="{60EBF36A-4959-4BC6-B448-7C76748E563A}">
      <dgm:prSet phldrT="[Text]" custT="1"/>
      <dgm:spPr/>
      <dgm:t>
        <a:bodyPr/>
        <a:lstStyle/>
        <a:p>
          <a:r>
            <a:rPr lang="sk-SK" sz="1000"/>
            <a:t>poultry</a:t>
          </a:r>
        </a:p>
      </dgm:t>
    </dgm:pt>
    <dgm:pt modelId="{5CA16FF9-F5F8-4A4A-A63B-56980655B615}" type="parTrans" cxnId="{022D6D57-F950-4818-895C-F66587F1F883}">
      <dgm:prSet custT="1"/>
      <dgm:spPr/>
      <dgm:t>
        <a:bodyPr/>
        <a:lstStyle/>
        <a:p>
          <a:endParaRPr lang="sk-SK" sz="600"/>
        </a:p>
      </dgm:t>
    </dgm:pt>
    <dgm:pt modelId="{4E2991C6-2844-4F34-87F8-12DEAB404A3B}" type="sibTrans" cxnId="{022D6D57-F950-4818-895C-F66587F1F883}">
      <dgm:prSet/>
      <dgm:spPr/>
      <dgm:t>
        <a:bodyPr/>
        <a:lstStyle/>
        <a:p>
          <a:endParaRPr lang="sk-SK"/>
        </a:p>
      </dgm:t>
    </dgm:pt>
    <dgm:pt modelId="{AE2C6F2D-DD80-4589-B2E1-D6D690178688}">
      <dgm:prSet phldrT="[Text]" custT="1"/>
      <dgm:spPr/>
      <dgm:t>
        <a:bodyPr/>
        <a:lstStyle/>
        <a:p>
          <a:r>
            <a:rPr lang="sk-SK" sz="1000"/>
            <a:t>Cattle</a:t>
          </a:r>
        </a:p>
      </dgm:t>
    </dgm:pt>
    <dgm:pt modelId="{8864E385-2A33-4A02-AAFD-8BE1AB57C96F}" type="parTrans" cxnId="{98187113-5BBF-477F-AE19-D0737C80012F}">
      <dgm:prSet custT="1"/>
      <dgm:spPr/>
      <dgm:t>
        <a:bodyPr/>
        <a:lstStyle/>
        <a:p>
          <a:endParaRPr lang="sk-SK" sz="600"/>
        </a:p>
      </dgm:t>
    </dgm:pt>
    <dgm:pt modelId="{DA4BC25E-B3FA-4E3B-9648-4A6A4F41A40E}" type="sibTrans" cxnId="{98187113-5BBF-477F-AE19-D0737C80012F}">
      <dgm:prSet/>
      <dgm:spPr/>
      <dgm:t>
        <a:bodyPr/>
        <a:lstStyle/>
        <a:p>
          <a:endParaRPr lang="sk-SK"/>
        </a:p>
      </dgm:t>
    </dgm:pt>
    <dgm:pt modelId="{5077BEA9-159C-4A28-B6CE-85591788C989}">
      <dgm:prSet phldrT="[Text]" custT="1"/>
      <dgm:spPr/>
      <dgm:t>
        <a:bodyPr/>
        <a:lstStyle/>
        <a:p>
          <a:r>
            <a:rPr lang="sk-SK" sz="1000"/>
            <a:t>Tool rental</a:t>
          </a:r>
        </a:p>
      </dgm:t>
    </dgm:pt>
    <dgm:pt modelId="{FD93EF92-FC05-4FF7-BBDA-964574BFB0A9}" type="parTrans" cxnId="{A1065E85-9BB4-46BA-A4BA-1AFD0584F792}">
      <dgm:prSet custT="1"/>
      <dgm:spPr/>
      <dgm:t>
        <a:bodyPr/>
        <a:lstStyle/>
        <a:p>
          <a:endParaRPr lang="sk-SK" sz="600"/>
        </a:p>
      </dgm:t>
    </dgm:pt>
    <dgm:pt modelId="{AC4E522A-7EF0-44AA-8BC9-6658A64EDF2B}" type="sibTrans" cxnId="{A1065E85-9BB4-46BA-A4BA-1AFD0584F792}">
      <dgm:prSet/>
      <dgm:spPr/>
      <dgm:t>
        <a:bodyPr/>
        <a:lstStyle/>
        <a:p>
          <a:endParaRPr lang="sk-SK"/>
        </a:p>
      </dgm:t>
    </dgm:pt>
    <dgm:pt modelId="{F1404E9A-1342-4CB5-9CCC-ECEA92703A8A}">
      <dgm:prSet phldrT="[Text]" custT="1"/>
      <dgm:spPr/>
      <dgm:t>
        <a:bodyPr/>
        <a:lstStyle/>
        <a:p>
          <a:r>
            <a:rPr lang="sk-SK" sz="1000"/>
            <a:t>Construction</a:t>
          </a:r>
        </a:p>
      </dgm:t>
    </dgm:pt>
    <dgm:pt modelId="{EFAF828A-772C-402A-88BF-76F1B7D81185}" type="parTrans" cxnId="{DF3FB748-A78D-4BDE-A8D9-A16A7981D0CA}">
      <dgm:prSet custT="1"/>
      <dgm:spPr/>
      <dgm:t>
        <a:bodyPr/>
        <a:lstStyle/>
        <a:p>
          <a:endParaRPr lang="sk-SK" sz="600"/>
        </a:p>
      </dgm:t>
    </dgm:pt>
    <dgm:pt modelId="{61C8F2EF-E895-4041-8D12-04364C157DBB}" type="sibTrans" cxnId="{DF3FB748-A78D-4BDE-A8D9-A16A7981D0CA}">
      <dgm:prSet/>
      <dgm:spPr/>
      <dgm:t>
        <a:bodyPr/>
        <a:lstStyle/>
        <a:p>
          <a:endParaRPr lang="sk-SK"/>
        </a:p>
      </dgm:t>
    </dgm:pt>
    <dgm:pt modelId="{C8013BC7-6AF8-4A61-92D9-6D5DEBEB4DE0}">
      <dgm:prSet phldrT="[Text]" custT="1"/>
      <dgm:spPr/>
      <dgm:t>
        <a:bodyPr/>
        <a:lstStyle/>
        <a:p>
          <a:r>
            <a:rPr lang="sk-SK" sz="1000"/>
            <a:t>Personal </a:t>
          </a:r>
        </a:p>
      </dgm:t>
    </dgm:pt>
    <dgm:pt modelId="{164DE206-2802-4B26-BD50-4E974B93AE53}" type="parTrans" cxnId="{A5F2DBB0-A221-424A-AA8F-BED2ECF9C55C}">
      <dgm:prSet custT="1"/>
      <dgm:spPr/>
      <dgm:t>
        <a:bodyPr/>
        <a:lstStyle/>
        <a:p>
          <a:endParaRPr lang="sk-SK" sz="600"/>
        </a:p>
      </dgm:t>
    </dgm:pt>
    <dgm:pt modelId="{22A9D8F6-0493-4CBE-BB79-DC53D10B50D6}" type="sibTrans" cxnId="{A5F2DBB0-A221-424A-AA8F-BED2ECF9C55C}">
      <dgm:prSet/>
      <dgm:spPr/>
      <dgm:t>
        <a:bodyPr/>
        <a:lstStyle/>
        <a:p>
          <a:endParaRPr lang="sk-SK"/>
        </a:p>
      </dgm:t>
    </dgm:pt>
    <dgm:pt modelId="{6A733BA0-ABB8-47A4-B2A2-38621AB3AB22}">
      <dgm:prSet phldrT="[Text]" custT="1"/>
      <dgm:spPr/>
      <dgm:t>
        <a:bodyPr/>
        <a:lstStyle/>
        <a:p>
          <a:r>
            <a:rPr lang="sk-SK" sz="1000"/>
            <a:t>Freight</a:t>
          </a:r>
        </a:p>
      </dgm:t>
    </dgm:pt>
    <dgm:pt modelId="{74D3C0C9-0841-4836-8841-0C7A7BF91FD8}" type="parTrans" cxnId="{A8F69132-39E1-4E5E-993C-870F8D0BCE6B}">
      <dgm:prSet custT="1"/>
      <dgm:spPr/>
      <dgm:t>
        <a:bodyPr/>
        <a:lstStyle/>
        <a:p>
          <a:endParaRPr lang="sk-SK" sz="600"/>
        </a:p>
      </dgm:t>
    </dgm:pt>
    <dgm:pt modelId="{2E3F0F89-9D2B-468E-9FB2-BBC52E259046}" type="sibTrans" cxnId="{A8F69132-39E1-4E5E-993C-870F8D0BCE6B}">
      <dgm:prSet/>
      <dgm:spPr/>
      <dgm:t>
        <a:bodyPr/>
        <a:lstStyle/>
        <a:p>
          <a:endParaRPr lang="sk-SK"/>
        </a:p>
      </dgm:t>
    </dgm:pt>
    <dgm:pt modelId="{B1B92AD6-063E-42E1-A8D4-F20C163C4B9F}">
      <dgm:prSet phldrT="[Text]" custT="1"/>
      <dgm:spPr/>
      <dgm:t>
        <a:bodyPr/>
        <a:lstStyle/>
        <a:p>
          <a:r>
            <a:rPr lang="sk-SK" sz="1000"/>
            <a:t>Transport of animals</a:t>
          </a:r>
        </a:p>
      </dgm:t>
    </dgm:pt>
    <dgm:pt modelId="{4127B209-54DA-44CA-ACEE-EB5A09FBED40}" type="parTrans" cxnId="{88B920C6-A9BC-42B1-9968-1342AA1114E6}">
      <dgm:prSet custT="1"/>
      <dgm:spPr/>
      <dgm:t>
        <a:bodyPr/>
        <a:lstStyle/>
        <a:p>
          <a:endParaRPr lang="sk-SK" sz="600"/>
        </a:p>
      </dgm:t>
    </dgm:pt>
    <dgm:pt modelId="{66816195-8903-4C54-B692-C876D71A7D2C}" type="sibTrans" cxnId="{88B920C6-A9BC-42B1-9968-1342AA1114E6}">
      <dgm:prSet/>
      <dgm:spPr/>
      <dgm:t>
        <a:bodyPr/>
        <a:lstStyle/>
        <a:p>
          <a:endParaRPr lang="sk-SK"/>
        </a:p>
      </dgm:t>
    </dgm:pt>
    <dgm:pt modelId="{13815A7E-88F0-4AE8-AC30-20B7E51BF74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sk-SK" sz="1000"/>
            <a:t>Agricultural production</a:t>
          </a:r>
        </a:p>
      </dgm:t>
    </dgm:pt>
    <dgm:pt modelId="{175BDF19-3A1F-4725-B9E7-ABAFDD99A80A}" type="sibTrans" cxnId="{B3A28658-89C0-411A-AFD1-E14FA67F2024}">
      <dgm:prSet/>
      <dgm:spPr/>
      <dgm:t>
        <a:bodyPr/>
        <a:lstStyle/>
        <a:p>
          <a:endParaRPr lang="sk-SK"/>
        </a:p>
      </dgm:t>
    </dgm:pt>
    <dgm:pt modelId="{F5D4B73E-30E8-4B85-B626-C443A37930DA}" type="parTrans" cxnId="{B3A28658-89C0-411A-AFD1-E14FA67F2024}">
      <dgm:prSet custT="1"/>
      <dgm:spPr/>
      <dgm:t>
        <a:bodyPr/>
        <a:lstStyle/>
        <a:p>
          <a:endParaRPr lang="sk-SK" sz="600"/>
        </a:p>
      </dgm:t>
    </dgm:pt>
    <dgm:pt modelId="{CBD90628-4C9D-4392-AB37-154FCE1DF686}" type="pres">
      <dgm:prSet presAssocID="{5A4BABD0-0677-4870-B59A-5E6F523069D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43B5FD-9F7A-4A5C-B5A1-0F603F787366}" type="pres">
      <dgm:prSet presAssocID="{5A4BABD0-0677-4870-B59A-5E6F523069DE}" presName="hierFlow" presStyleCnt="0"/>
      <dgm:spPr/>
    </dgm:pt>
    <dgm:pt modelId="{B001EAFA-8A28-4299-BFAF-6A13098346E5}" type="pres">
      <dgm:prSet presAssocID="{5A4BABD0-0677-4870-B59A-5E6F523069DE}" presName="firstBuf" presStyleCnt="0"/>
      <dgm:spPr/>
    </dgm:pt>
    <dgm:pt modelId="{F237D811-6AF5-4150-B393-9C587241DACD}" type="pres">
      <dgm:prSet presAssocID="{5A4BABD0-0677-4870-B59A-5E6F523069D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F7C2DA3-AEDA-4CA6-AA5A-46ED2E4E866B}" type="pres">
      <dgm:prSet presAssocID="{F1766C4E-CDB2-4DB5-9F13-7BE16FDEDD7B}" presName="Name17" presStyleCnt="0"/>
      <dgm:spPr/>
    </dgm:pt>
    <dgm:pt modelId="{AF7B0FB9-8BB4-4A26-B272-B75F37BE1ACA}" type="pres">
      <dgm:prSet presAssocID="{F1766C4E-CDB2-4DB5-9F13-7BE16FDEDD7B}" presName="level1Shape" presStyleLbl="node0" presStyleIdx="0" presStyleCnt="1">
        <dgm:presLayoutVars>
          <dgm:chPref val="3"/>
        </dgm:presLayoutVars>
      </dgm:prSet>
      <dgm:spPr/>
    </dgm:pt>
    <dgm:pt modelId="{6EA2E7F3-A116-4B48-AA9C-E52D14808838}" type="pres">
      <dgm:prSet presAssocID="{F1766C4E-CDB2-4DB5-9F13-7BE16FDEDD7B}" presName="hierChild2" presStyleCnt="0"/>
      <dgm:spPr/>
    </dgm:pt>
    <dgm:pt modelId="{5A9D4254-5BC3-4179-BAB7-5DFBB2D44AE4}" type="pres">
      <dgm:prSet presAssocID="{F5D4B73E-30E8-4B85-B626-C443A37930DA}" presName="Name25" presStyleLbl="parChTrans1D2" presStyleIdx="0" presStyleCnt="2"/>
      <dgm:spPr/>
    </dgm:pt>
    <dgm:pt modelId="{D2FA8569-4D76-43EF-B4CC-8B09DF6476D2}" type="pres">
      <dgm:prSet presAssocID="{F5D4B73E-30E8-4B85-B626-C443A37930DA}" presName="connTx" presStyleLbl="parChTrans1D2" presStyleIdx="0" presStyleCnt="2"/>
      <dgm:spPr/>
    </dgm:pt>
    <dgm:pt modelId="{099C1E9C-6C05-40FC-8EE0-D8FCF9D7BFDA}" type="pres">
      <dgm:prSet presAssocID="{13815A7E-88F0-4AE8-AC30-20B7E51BF74D}" presName="Name30" presStyleCnt="0"/>
      <dgm:spPr/>
    </dgm:pt>
    <dgm:pt modelId="{7ACC1F50-8816-4C48-B64F-21BD1179DEA5}" type="pres">
      <dgm:prSet presAssocID="{13815A7E-88F0-4AE8-AC30-20B7E51BF74D}" presName="level2Shape" presStyleLbl="node2" presStyleIdx="0" presStyleCnt="2"/>
      <dgm:spPr/>
    </dgm:pt>
    <dgm:pt modelId="{C2A426FA-4865-48C5-BD10-3361B50698B5}" type="pres">
      <dgm:prSet presAssocID="{13815A7E-88F0-4AE8-AC30-20B7E51BF74D}" presName="hierChild3" presStyleCnt="0"/>
      <dgm:spPr/>
    </dgm:pt>
    <dgm:pt modelId="{B0A9B358-2EB0-4DDD-9495-64608E45681E}" type="pres">
      <dgm:prSet presAssocID="{BA0ACE60-452E-45F4-9CC9-0D912CDF74AF}" presName="Name25" presStyleLbl="parChTrans1D3" presStyleIdx="0" presStyleCnt="5"/>
      <dgm:spPr/>
    </dgm:pt>
    <dgm:pt modelId="{E0FD4398-DA3D-488C-A055-E3024C12FA9B}" type="pres">
      <dgm:prSet presAssocID="{BA0ACE60-452E-45F4-9CC9-0D912CDF74AF}" presName="connTx" presStyleLbl="parChTrans1D3" presStyleIdx="0" presStyleCnt="5"/>
      <dgm:spPr/>
    </dgm:pt>
    <dgm:pt modelId="{A6C5C115-F3DD-4739-A2B3-90F2E1457BC6}" type="pres">
      <dgm:prSet presAssocID="{EFE896AC-1A7D-4285-9437-A2059DE99FEF}" presName="Name30" presStyleCnt="0"/>
      <dgm:spPr/>
    </dgm:pt>
    <dgm:pt modelId="{012D8073-5BAF-4E65-A8F9-BCDEFE94A3B4}" type="pres">
      <dgm:prSet presAssocID="{EFE896AC-1A7D-4285-9437-A2059DE99FEF}" presName="level2Shape" presStyleLbl="node3" presStyleIdx="0" presStyleCnt="5"/>
      <dgm:spPr/>
    </dgm:pt>
    <dgm:pt modelId="{7EA1B35B-31AC-4EDD-93F3-4F8397B2848C}" type="pres">
      <dgm:prSet presAssocID="{EFE896AC-1A7D-4285-9437-A2059DE99FEF}" presName="hierChild3" presStyleCnt="0"/>
      <dgm:spPr/>
    </dgm:pt>
    <dgm:pt modelId="{F8F7F989-B2AB-4AC7-8317-7A44AE9D4856}" type="pres">
      <dgm:prSet presAssocID="{DDE54586-8AC1-421A-866F-23686B7D42A2}" presName="Name25" presStyleLbl="parChTrans1D4" presStyleIdx="0" presStyleCnt="9"/>
      <dgm:spPr/>
    </dgm:pt>
    <dgm:pt modelId="{7EFA61F0-E055-4A2E-9AE9-52CC1699491A}" type="pres">
      <dgm:prSet presAssocID="{DDE54586-8AC1-421A-866F-23686B7D42A2}" presName="connTx" presStyleLbl="parChTrans1D4" presStyleIdx="0" presStyleCnt="9"/>
      <dgm:spPr/>
    </dgm:pt>
    <dgm:pt modelId="{E6B53D8B-7304-4B6C-AE0D-29667E83ED1C}" type="pres">
      <dgm:prSet presAssocID="{ABE10331-4D85-4F03-A8B1-A2CF85107426}" presName="Name30" presStyleCnt="0"/>
      <dgm:spPr/>
    </dgm:pt>
    <dgm:pt modelId="{0A7285A6-2DB1-492A-A182-4B1F82653E51}" type="pres">
      <dgm:prSet presAssocID="{ABE10331-4D85-4F03-A8B1-A2CF85107426}" presName="level2Shape" presStyleLbl="node4" presStyleIdx="0" presStyleCnt="9"/>
      <dgm:spPr/>
    </dgm:pt>
    <dgm:pt modelId="{BE3047A6-C525-4DFA-8845-C849D0D95072}" type="pres">
      <dgm:prSet presAssocID="{ABE10331-4D85-4F03-A8B1-A2CF85107426}" presName="hierChild3" presStyleCnt="0"/>
      <dgm:spPr/>
    </dgm:pt>
    <dgm:pt modelId="{B7FBF038-451C-4786-97ED-2DCDE12B3A1C}" type="pres">
      <dgm:prSet presAssocID="{F1563F7B-B5CA-408E-BDFD-C0C1B2924AA2}" presName="Name25" presStyleLbl="parChTrans1D4" presStyleIdx="1" presStyleCnt="9"/>
      <dgm:spPr/>
    </dgm:pt>
    <dgm:pt modelId="{89875799-D5E8-470D-B69E-AB0C4FD690E7}" type="pres">
      <dgm:prSet presAssocID="{F1563F7B-B5CA-408E-BDFD-C0C1B2924AA2}" presName="connTx" presStyleLbl="parChTrans1D4" presStyleIdx="1" presStyleCnt="9"/>
      <dgm:spPr/>
    </dgm:pt>
    <dgm:pt modelId="{208BA24D-125E-43F1-BAE3-013EE085C90C}" type="pres">
      <dgm:prSet presAssocID="{02BB477F-8F61-418C-83F3-3A614493B791}" presName="Name30" presStyleCnt="0"/>
      <dgm:spPr/>
    </dgm:pt>
    <dgm:pt modelId="{A23A78F0-11E8-4212-B845-028F4281F23B}" type="pres">
      <dgm:prSet presAssocID="{02BB477F-8F61-418C-83F3-3A614493B791}" presName="level2Shape" presStyleLbl="node4" presStyleIdx="1" presStyleCnt="9"/>
      <dgm:spPr/>
    </dgm:pt>
    <dgm:pt modelId="{0FC9C9FC-2768-409F-98C7-BD2C686E84AA}" type="pres">
      <dgm:prSet presAssocID="{02BB477F-8F61-418C-83F3-3A614493B791}" presName="hierChild3" presStyleCnt="0"/>
      <dgm:spPr/>
    </dgm:pt>
    <dgm:pt modelId="{B68C802F-E9F5-41BF-8B61-1B34DB1A7851}" type="pres">
      <dgm:prSet presAssocID="{6F9DB7B3-F03C-4AA5-B12A-AA3CA23C0FFC}" presName="Name25" presStyleLbl="parChTrans1D4" presStyleIdx="2" presStyleCnt="9"/>
      <dgm:spPr/>
    </dgm:pt>
    <dgm:pt modelId="{846B9261-4D7A-4127-81AE-356766DADB21}" type="pres">
      <dgm:prSet presAssocID="{6F9DB7B3-F03C-4AA5-B12A-AA3CA23C0FFC}" presName="connTx" presStyleLbl="parChTrans1D4" presStyleIdx="2" presStyleCnt="9"/>
      <dgm:spPr/>
    </dgm:pt>
    <dgm:pt modelId="{549DA01A-540A-4D57-81ED-2DA0EE41343F}" type="pres">
      <dgm:prSet presAssocID="{AC2A4521-C14F-4429-A143-7DD8376B2974}" presName="Name30" presStyleCnt="0"/>
      <dgm:spPr/>
    </dgm:pt>
    <dgm:pt modelId="{E089FB6F-929C-498A-AB5C-43835AD99C3B}" type="pres">
      <dgm:prSet presAssocID="{AC2A4521-C14F-4429-A143-7DD8376B2974}" presName="level2Shape" presStyleLbl="node4" presStyleIdx="2" presStyleCnt="9"/>
      <dgm:spPr/>
    </dgm:pt>
    <dgm:pt modelId="{1989E9D6-207B-4C7E-A6E6-CB7BB53CECC2}" type="pres">
      <dgm:prSet presAssocID="{AC2A4521-C14F-4429-A143-7DD8376B2974}" presName="hierChild3" presStyleCnt="0"/>
      <dgm:spPr/>
    </dgm:pt>
    <dgm:pt modelId="{D1F5BF69-45F4-41B2-A660-456671B050F1}" type="pres">
      <dgm:prSet presAssocID="{F52B240F-DCC7-4A6C-969B-16F1EA7ACE53}" presName="Name25" presStyleLbl="parChTrans1D3" presStyleIdx="1" presStyleCnt="5"/>
      <dgm:spPr/>
    </dgm:pt>
    <dgm:pt modelId="{73A6DA9D-7B2F-4617-94D5-536DF90D4CCE}" type="pres">
      <dgm:prSet presAssocID="{F52B240F-DCC7-4A6C-969B-16F1EA7ACE53}" presName="connTx" presStyleLbl="parChTrans1D3" presStyleIdx="1" presStyleCnt="5"/>
      <dgm:spPr/>
    </dgm:pt>
    <dgm:pt modelId="{2C804BDC-5940-4F10-AA06-97C59B898D29}" type="pres">
      <dgm:prSet presAssocID="{75655232-3E0C-47C9-A789-2CD52562A3AD}" presName="Name30" presStyleCnt="0"/>
      <dgm:spPr/>
    </dgm:pt>
    <dgm:pt modelId="{3C5EE6A2-445C-4204-A0F3-341C27E959B4}" type="pres">
      <dgm:prSet presAssocID="{75655232-3E0C-47C9-A789-2CD52562A3AD}" presName="level2Shape" presStyleLbl="node3" presStyleIdx="1" presStyleCnt="5"/>
      <dgm:spPr/>
    </dgm:pt>
    <dgm:pt modelId="{9905836C-C655-490B-B3EF-6E36E7179280}" type="pres">
      <dgm:prSet presAssocID="{75655232-3E0C-47C9-A789-2CD52562A3AD}" presName="hierChild3" presStyleCnt="0"/>
      <dgm:spPr/>
    </dgm:pt>
    <dgm:pt modelId="{09CA5272-B021-4915-9AED-31D10243123C}" type="pres">
      <dgm:prSet presAssocID="{F0011ACA-99C2-48FD-807A-2D800906411B}" presName="Name25" presStyleLbl="parChTrans1D4" presStyleIdx="3" presStyleCnt="9"/>
      <dgm:spPr/>
    </dgm:pt>
    <dgm:pt modelId="{46842F12-2BCF-4C86-8122-0D91F8489C0E}" type="pres">
      <dgm:prSet presAssocID="{F0011ACA-99C2-48FD-807A-2D800906411B}" presName="connTx" presStyleLbl="parChTrans1D4" presStyleIdx="3" presStyleCnt="9"/>
      <dgm:spPr/>
    </dgm:pt>
    <dgm:pt modelId="{C10D8E20-8626-415F-9D5D-22B0F762E60C}" type="pres">
      <dgm:prSet presAssocID="{A9763AFD-EAD7-4DA3-959D-0C1D6B8BF677}" presName="Name30" presStyleCnt="0"/>
      <dgm:spPr/>
    </dgm:pt>
    <dgm:pt modelId="{B3BAFAD8-A185-4FC4-ABAF-C23C4A4EA7C0}" type="pres">
      <dgm:prSet presAssocID="{A9763AFD-EAD7-4DA3-959D-0C1D6B8BF677}" presName="level2Shape" presStyleLbl="node4" presStyleIdx="3" presStyleCnt="9"/>
      <dgm:spPr/>
    </dgm:pt>
    <dgm:pt modelId="{45D6CDAA-B8B7-4C1E-9A9E-C647965EB9BE}" type="pres">
      <dgm:prSet presAssocID="{A9763AFD-EAD7-4DA3-959D-0C1D6B8BF677}" presName="hierChild3" presStyleCnt="0"/>
      <dgm:spPr/>
    </dgm:pt>
    <dgm:pt modelId="{C86BA4C2-46EB-414F-8286-534C436FC296}" type="pres">
      <dgm:prSet presAssocID="{5CA16FF9-F5F8-4A4A-A63B-56980655B615}" presName="Name25" presStyleLbl="parChTrans1D4" presStyleIdx="4" presStyleCnt="9"/>
      <dgm:spPr/>
    </dgm:pt>
    <dgm:pt modelId="{CD3B8D81-8658-4E76-8B8B-ED4CF781D714}" type="pres">
      <dgm:prSet presAssocID="{5CA16FF9-F5F8-4A4A-A63B-56980655B615}" presName="connTx" presStyleLbl="parChTrans1D4" presStyleIdx="4" presStyleCnt="9"/>
      <dgm:spPr/>
    </dgm:pt>
    <dgm:pt modelId="{CEABCA20-6622-4B4A-890B-AF52FE427054}" type="pres">
      <dgm:prSet presAssocID="{60EBF36A-4959-4BC6-B448-7C76748E563A}" presName="Name30" presStyleCnt="0"/>
      <dgm:spPr/>
    </dgm:pt>
    <dgm:pt modelId="{07553FC2-F31A-4B32-93BA-45B3F98E8432}" type="pres">
      <dgm:prSet presAssocID="{60EBF36A-4959-4BC6-B448-7C76748E563A}" presName="level2Shape" presStyleLbl="node4" presStyleIdx="4" presStyleCnt="9"/>
      <dgm:spPr/>
    </dgm:pt>
    <dgm:pt modelId="{69BD9ABF-8F9C-40A4-9940-2482223FF549}" type="pres">
      <dgm:prSet presAssocID="{60EBF36A-4959-4BC6-B448-7C76748E563A}" presName="hierChild3" presStyleCnt="0"/>
      <dgm:spPr/>
    </dgm:pt>
    <dgm:pt modelId="{C84D43FC-8DAF-4645-80FE-2ED8A7C89853}" type="pres">
      <dgm:prSet presAssocID="{8864E385-2A33-4A02-AAFD-8BE1AB57C96F}" presName="Name25" presStyleLbl="parChTrans1D4" presStyleIdx="5" presStyleCnt="9"/>
      <dgm:spPr/>
    </dgm:pt>
    <dgm:pt modelId="{492D0533-5E95-4054-AF74-F0953BA9D3A3}" type="pres">
      <dgm:prSet presAssocID="{8864E385-2A33-4A02-AAFD-8BE1AB57C96F}" presName="connTx" presStyleLbl="parChTrans1D4" presStyleIdx="5" presStyleCnt="9"/>
      <dgm:spPr/>
    </dgm:pt>
    <dgm:pt modelId="{3425E3E2-7288-4FF4-B599-77016812BA58}" type="pres">
      <dgm:prSet presAssocID="{AE2C6F2D-DD80-4589-B2E1-D6D690178688}" presName="Name30" presStyleCnt="0"/>
      <dgm:spPr/>
    </dgm:pt>
    <dgm:pt modelId="{3BFA5E68-5E08-47B6-8D50-6C3E1D4A5BBD}" type="pres">
      <dgm:prSet presAssocID="{AE2C6F2D-DD80-4589-B2E1-D6D690178688}" presName="level2Shape" presStyleLbl="node4" presStyleIdx="5" presStyleCnt="9"/>
      <dgm:spPr/>
    </dgm:pt>
    <dgm:pt modelId="{C6C39A9E-3AAD-4EE7-89CA-00AE063A6337}" type="pres">
      <dgm:prSet presAssocID="{AE2C6F2D-DD80-4589-B2E1-D6D690178688}" presName="hierChild3" presStyleCnt="0"/>
      <dgm:spPr/>
    </dgm:pt>
    <dgm:pt modelId="{34254C8F-0EDE-4FF6-9760-E9B8BE299108}" type="pres">
      <dgm:prSet presAssocID="{8E2CAD9A-3F6B-4FA3-84ED-B3EC2C9BE04F}" presName="Name25" presStyleLbl="parChTrans1D2" presStyleIdx="1" presStyleCnt="2"/>
      <dgm:spPr/>
    </dgm:pt>
    <dgm:pt modelId="{82B50ED8-AABF-48EC-948B-F4A80D9A8C73}" type="pres">
      <dgm:prSet presAssocID="{8E2CAD9A-3F6B-4FA3-84ED-B3EC2C9BE04F}" presName="connTx" presStyleLbl="parChTrans1D2" presStyleIdx="1" presStyleCnt="2"/>
      <dgm:spPr/>
    </dgm:pt>
    <dgm:pt modelId="{CE5CC90E-8AE2-4E24-8BEB-0CCBE8538B79}" type="pres">
      <dgm:prSet presAssocID="{0E97BA82-52F2-470B-918A-D7BBEFF8E1E3}" presName="Name30" presStyleCnt="0"/>
      <dgm:spPr/>
    </dgm:pt>
    <dgm:pt modelId="{18420BC3-6C15-4BD3-B086-36A23D498E26}" type="pres">
      <dgm:prSet presAssocID="{0E97BA82-52F2-470B-918A-D7BBEFF8E1E3}" presName="level2Shape" presStyleLbl="node2" presStyleIdx="1" presStyleCnt="2"/>
      <dgm:spPr/>
    </dgm:pt>
    <dgm:pt modelId="{0FDA2AE7-AEA5-4545-B6AD-0E4DB6B547B3}" type="pres">
      <dgm:prSet presAssocID="{0E97BA82-52F2-470B-918A-D7BBEFF8E1E3}" presName="hierChild3" presStyleCnt="0"/>
      <dgm:spPr/>
    </dgm:pt>
    <dgm:pt modelId="{80EED10C-B4B1-45A1-9DC8-0A4E9273EEDA}" type="pres">
      <dgm:prSet presAssocID="{29BE95DE-CB30-486A-9A6F-B8429CA18DE1}" presName="Name25" presStyleLbl="parChTrans1D3" presStyleIdx="2" presStyleCnt="5"/>
      <dgm:spPr/>
    </dgm:pt>
    <dgm:pt modelId="{408F17C7-C5EF-4EC8-A0CE-DFA442958A41}" type="pres">
      <dgm:prSet presAssocID="{29BE95DE-CB30-486A-9A6F-B8429CA18DE1}" presName="connTx" presStyleLbl="parChTrans1D3" presStyleIdx="2" presStyleCnt="5"/>
      <dgm:spPr/>
    </dgm:pt>
    <dgm:pt modelId="{BFB856FF-5838-4552-B9F9-E55FFF04FB07}" type="pres">
      <dgm:prSet presAssocID="{A482EE58-A4EE-4469-8ED9-4DA0A58F2A53}" presName="Name30" presStyleCnt="0"/>
      <dgm:spPr/>
    </dgm:pt>
    <dgm:pt modelId="{14716948-7811-4D9D-A594-60B5B8CE0591}" type="pres">
      <dgm:prSet presAssocID="{A482EE58-A4EE-4469-8ED9-4DA0A58F2A53}" presName="level2Shape" presStyleLbl="node3" presStyleIdx="2" presStyleCnt="5"/>
      <dgm:spPr/>
    </dgm:pt>
    <dgm:pt modelId="{6B3ADB17-F8B0-48C2-80CA-CA6F44777BD3}" type="pres">
      <dgm:prSet presAssocID="{A482EE58-A4EE-4469-8ED9-4DA0A58F2A53}" presName="hierChild3" presStyleCnt="0"/>
      <dgm:spPr/>
    </dgm:pt>
    <dgm:pt modelId="{74A2D0FA-1FDD-4123-B877-3C55A3281173}" type="pres">
      <dgm:prSet presAssocID="{164DE206-2802-4B26-BD50-4E974B93AE53}" presName="Name25" presStyleLbl="parChTrans1D4" presStyleIdx="6" presStyleCnt="9"/>
      <dgm:spPr/>
    </dgm:pt>
    <dgm:pt modelId="{9E8D24DD-B11B-4F1E-83C1-C39CCD833954}" type="pres">
      <dgm:prSet presAssocID="{164DE206-2802-4B26-BD50-4E974B93AE53}" presName="connTx" presStyleLbl="parChTrans1D4" presStyleIdx="6" presStyleCnt="9"/>
      <dgm:spPr/>
    </dgm:pt>
    <dgm:pt modelId="{6A4237B0-4118-4300-8618-862D95D1398D}" type="pres">
      <dgm:prSet presAssocID="{C8013BC7-6AF8-4A61-92D9-6D5DEBEB4DE0}" presName="Name30" presStyleCnt="0"/>
      <dgm:spPr/>
    </dgm:pt>
    <dgm:pt modelId="{CC12C34F-A8D7-4D3F-A866-8C270BE29EFE}" type="pres">
      <dgm:prSet presAssocID="{C8013BC7-6AF8-4A61-92D9-6D5DEBEB4DE0}" presName="level2Shape" presStyleLbl="node4" presStyleIdx="6" presStyleCnt="9"/>
      <dgm:spPr/>
    </dgm:pt>
    <dgm:pt modelId="{FC67681D-FAB7-41D2-9C91-8930B6D4ABB2}" type="pres">
      <dgm:prSet presAssocID="{C8013BC7-6AF8-4A61-92D9-6D5DEBEB4DE0}" presName="hierChild3" presStyleCnt="0"/>
      <dgm:spPr/>
    </dgm:pt>
    <dgm:pt modelId="{41154AAC-6398-49A0-94B2-5B9C28C554D0}" type="pres">
      <dgm:prSet presAssocID="{74D3C0C9-0841-4836-8841-0C7A7BF91FD8}" presName="Name25" presStyleLbl="parChTrans1D4" presStyleIdx="7" presStyleCnt="9"/>
      <dgm:spPr/>
    </dgm:pt>
    <dgm:pt modelId="{0801D1A4-34B7-4496-8678-A8F50AA208C6}" type="pres">
      <dgm:prSet presAssocID="{74D3C0C9-0841-4836-8841-0C7A7BF91FD8}" presName="connTx" presStyleLbl="parChTrans1D4" presStyleIdx="7" presStyleCnt="9"/>
      <dgm:spPr/>
    </dgm:pt>
    <dgm:pt modelId="{10B29822-FBF3-4C61-8300-D693CFC4ECD4}" type="pres">
      <dgm:prSet presAssocID="{6A733BA0-ABB8-47A4-B2A2-38621AB3AB22}" presName="Name30" presStyleCnt="0"/>
      <dgm:spPr/>
    </dgm:pt>
    <dgm:pt modelId="{72C48311-5A93-43A5-A6D5-BBB20C16279E}" type="pres">
      <dgm:prSet presAssocID="{6A733BA0-ABB8-47A4-B2A2-38621AB3AB22}" presName="level2Shape" presStyleLbl="node4" presStyleIdx="7" presStyleCnt="9"/>
      <dgm:spPr/>
    </dgm:pt>
    <dgm:pt modelId="{C13726D2-02F9-44A0-9E59-6909C07F2170}" type="pres">
      <dgm:prSet presAssocID="{6A733BA0-ABB8-47A4-B2A2-38621AB3AB22}" presName="hierChild3" presStyleCnt="0"/>
      <dgm:spPr/>
    </dgm:pt>
    <dgm:pt modelId="{32504F68-2665-4BD3-AABA-9AAFB231A97F}" type="pres">
      <dgm:prSet presAssocID="{4127B209-54DA-44CA-ACEE-EB5A09FBED40}" presName="Name25" presStyleLbl="parChTrans1D4" presStyleIdx="8" presStyleCnt="9"/>
      <dgm:spPr/>
    </dgm:pt>
    <dgm:pt modelId="{8E14923F-578F-415B-A23D-5C0D2D59D154}" type="pres">
      <dgm:prSet presAssocID="{4127B209-54DA-44CA-ACEE-EB5A09FBED40}" presName="connTx" presStyleLbl="parChTrans1D4" presStyleIdx="8" presStyleCnt="9"/>
      <dgm:spPr/>
    </dgm:pt>
    <dgm:pt modelId="{D65DE5CB-6C19-4D9B-AF95-9E9196FF680E}" type="pres">
      <dgm:prSet presAssocID="{B1B92AD6-063E-42E1-A8D4-F20C163C4B9F}" presName="Name30" presStyleCnt="0"/>
      <dgm:spPr/>
    </dgm:pt>
    <dgm:pt modelId="{0CC302DB-4C77-4207-8ECA-2661D915F796}" type="pres">
      <dgm:prSet presAssocID="{B1B92AD6-063E-42E1-A8D4-F20C163C4B9F}" presName="level2Shape" presStyleLbl="node4" presStyleIdx="8" presStyleCnt="9"/>
      <dgm:spPr/>
    </dgm:pt>
    <dgm:pt modelId="{FB65D35A-13DD-4F14-AE66-18C90E8CFC44}" type="pres">
      <dgm:prSet presAssocID="{B1B92AD6-063E-42E1-A8D4-F20C163C4B9F}" presName="hierChild3" presStyleCnt="0"/>
      <dgm:spPr/>
    </dgm:pt>
    <dgm:pt modelId="{BFACC75F-346D-49E2-B357-A6FA9F2F3B00}" type="pres">
      <dgm:prSet presAssocID="{FD93EF92-FC05-4FF7-BBDA-964574BFB0A9}" presName="Name25" presStyleLbl="parChTrans1D3" presStyleIdx="3" presStyleCnt="5"/>
      <dgm:spPr/>
    </dgm:pt>
    <dgm:pt modelId="{C642573D-9B3A-474B-BEA1-DEFAC8BE83CC}" type="pres">
      <dgm:prSet presAssocID="{FD93EF92-FC05-4FF7-BBDA-964574BFB0A9}" presName="connTx" presStyleLbl="parChTrans1D3" presStyleIdx="3" presStyleCnt="5"/>
      <dgm:spPr/>
    </dgm:pt>
    <dgm:pt modelId="{E8D11EC3-203E-4F6F-ACE5-91EB252B1802}" type="pres">
      <dgm:prSet presAssocID="{5077BEA9-159C-4A28-B6CE-85591788C989}" presName="Name30" presStyleCnt="0"/>
      <dgm:spPr/>
    </dgm:pt>
    <dgm:pt modelId="{94D18783-BE8E-40E7-BAA4-DFC8BC444EF2}" type="pres">
      <dgm:prSet presAssocID="{5077BEA9-159C-4A28-B6CE-85591788C989}" presName="level2Shape" presStyleLbl="node3" presStyleIdx="3" presStyleCnt="5"/>
      <dgm:spPr/>
    </dgm:pt>
    <dgm:pt modelId="{29A115EF-1F60-4180-A5E0-A2A987A2BE60}" type="pres">
      <dgm:prSet presAssocID="{5077BEA9-159C-4A28-B6CE-85591788C989}" presName="hierChild3" presStyleCnt="0"/>
      <dgm:spPr/>
    </dgm:pt>
    <dgm:pt modelId="{786ED0FB-E02F-450E-A52B-C2296562F243}" type="pres">
      <dgm:prSet presAssocID="{EFAF828A-772C-402A-88BF-76F1B7D81185}" presName="Name25" presStyleLbl="parChTrans1D3" presStyleIdx="4" presStyleCnt="5"/>
      <dgm:spPr/>
    </dgm:pt>
    <dgm:pt modelId="{E3F8DADF-2577-45D4-A4C2-096851126863}" type="pres">
      <dgm:prSet presAssocID="{EFAF828A-772C-402A-88BF-76F1B7D81185}" presName="connTx" presStyleLbl="parChTrans1D3" presStyleIdx="4" presStyleCnt="5"/>
      <dgm:spPr/>
    </dgm:pt>
    <dgm:pt modelId="{09AA5480-523F-40CA-B891-1FFDD2A7370C}" type="pres">
      <dgm:prSet presAssocID="{F1404E9A-1342-4CB5-9CCC-ECEA92703A8A}" presName="Name30" presStyleCnt="0"/>
      <dgm:spPr/>
    </dgm:pt>
    <dgm:pt modelId="{2B0A9DDE-570C-4EB8-A811-4FEF3DE9EDCF}" type="pres">
      <dgm:prSet presAssocID="{F1404E9A-1342-4CB5-9CCC-ECEA92703A8A}" presName="level2Shape" presStyleLbl="node3" presStyleIdx="4" presStyleCnt="5"/>
      <dgm:spPr/>
    </dgm:pt>
    <dgm:pt modelId="{A7672758-626E-4350-BEE9-95E974151951}" type="pres">
      <dgm:prSet presAssocID="{F1404E9A-1342-4CB5-9CCC-ECEA92703A8A}" presName="hierChild3" presStyleCnt="0"/>
      <dgm:spPr/>
    </dgm:pt>
    <dgm:pt modelId="{F06680D7-1893-4FB1-853C-1BC491AC5122}" type="pres">
      <dgm:prSet presAssocID="{5A4BABD0-0677-4870-B59A-5E6F523069DE}" presName="bgShapesFlow" presStyleCnt="0"/>
      <dgm:spPr/>
    </dgm:pt>
    <dgm:pt modelId="{8D427B6B-AB4D-44C3-983B-C439020A6497}" type="pres">
      <dgm:prSet presAssocID="{0D86F4FC-2894-4FAD-84D2-752EB529FCBD}" presName="rectComp" presStyleCnt="0"/>
      <dgm:spPr/>
    </dgm:pt>
    <dgm:pt modelId="{8FF75553-24A7-4783-B37A-2F26CBC41F41}" type="pres">
      <dgm:prSet presAssocID="{0D86F4FC-2894-4FAD-84D2-752EB529FCBD}" presName="bgRect" presStyleLbl="bgShp" presStyleIdx="0" presStyleCnt="4"/>
      <dgm:spPr/>
    </dgm:pt>
    <dgm:pt modelId="{2318B1C0-4AAA-4375-90CB-8CD6446DF8AB}" type="pres">
      <dgm:prSet presAssocID="{0D86F4FC-2894-4FAD-84D2-752EB529FCBD}" presName="bgRectTx" presStyleLbl="bgShp" presStyleIdx="0" presStyleCnt="4">
        <dgm:presLayoutVars>
          <dgm:bulletEnabled val="1"/>
        </dgm:presLayoutVars>
      </dgm:prSet>
      <dgm:spPr/>
    </dgm:pt>
    <dgm:pt modelId="{57D80DB9-9F8D-4A73-8FF3-36FEEE3CD852}" type="pres">
      <dgm:prSet presAssocID="{0D86F4FC-2894-4FAD-84D2-752EB529FCBD}" presName="spComp" presStyleCnt="0"/>
      <dgm:spPr/>
    </dgm:pt>
    <dgm:pt modelId="{92D86811-CA6B-453D-86AA-D2B09CE47342}" type="pres">
      <dgm:prSet presAssocID="{0D86F4FC-2894-4FAD-84D2-752EB529FCBD}" presName="hSp" presStyleCnt="0"/>
      <dgm:spPr/>
    </dgm:pt>
    <dgm:pt modelId="{FE690DE3-2BDB-4D14-A817-1984A57A230B}" type="pres">
      <dgm:prSet presAssocID="{DDDB5FA2-8AEF-4976-B074-AF9159890400}" presName="rectComp" presStyleCnt="0"/>
      <dgm:spPr/>
    </dgm:pt>
    <dgm:pt modelId="{AEEA81F7-3D62-4B2F-8739-0DB4142AE031}" type="pres">
      <dgm:prSet presAssocID="{DDDB5FA2-8AEF-4976-B074-AF9159890400}" presName="bgRect" presStyleLbl="bgShp" presStyleIdx="1" presStyleCnt="4"/>
      <dgm:spPr/>
    </dgm:pt>
    <dgm:pt modelId="{4EB5DA7E-8F15-42DE-A4C3-82A519D36F1B}" type="pres">
      <dgm:prSet presAssocID="{DDDB5FA2-8AEF-4976-B074-AF9159890400}" presName="bgRectTx" presStyleLbl="bgShp" presStyleIdx="1" presStyleCnt="4">
        <dgm:presLayoutVars>
          <dgm:bulletEnabled val="1"/>
        </dgm:presLayoutVars>
      </dgm:prSet>
      <dgm:spPr/>
    </dgm:pt>
    <dgm:pt modelId="{4B8F19D4-2FDB-4C1D-ABC0-CD6CD9BC64A2}" type="pres">
      <dgm:prSet presAssocID="{DDDB5FA2-8AEF-4976-B074-AF9159890400}" presName="spComp" presStyleCnt="0"/>
      <dgm:spPr/>
    </dgm:pt>
    <dgm:pt modelId="{569C12C4-D1AD-4502-8B18-DD950CCD3440}" type="pres">
      <dgm:prSet presAssocID="{DDDB5FA2-8AEF-4976-B074-AF9159890400}" presName="hSp" presStyleCnt="0"/>
      <dgm:spPr/>
    </dgm:pt>
    <dgm:pt modelId="{AB032A03-9D1B-4D60-89A0-C25E18B8BE4D}" type="pres">
      <dgm:prSet presAssocID="{30B11BE0-EED4-4155-A4D6-AE504EE1F6CA}" presName="rectComp" presStyleCnt="0"/>
      <dgm:spPr/>
    </dgm:pt>
    <dgm:pt modelId="{6C8A712F-F968-459C-837B-EB311A979441}" type="pres">
      <dgm:prSet presAssocID="{30B11BE0-EED4-4155-A4D6-AE504EE1F6CA}" presName="bgRect" presStyleLbl="bgShp" presStyleIdx="2" presStyleCnt="4"/>
      <dgm:spPr/>
    </dgm:pt>
    <dgm:pt modelId="{67224097-8B13-4118-A01C-BF60BD45AF3D}" type="pres">
      <dgm:prSet presAssocID="{30B11BE0-EED4-4155-A4D6-AE504EE1F6CA}" presName="bgRectTx" presStyleLbl="bgShp" presStyleIdx="2" presStyleCnt="4">
        <dgm:presLayoutVars>
          <dgm:bulletEnabled val="1"/>
        </dgm:presLayoutVars>
      </dgm:prSet>
      <dgm:spPr/>
    </dgm:pt>
    <dgm:pt modelId="{E94F64AA-500E-4041-B9FE-B8D13895940C}" type="pres">
      <dgm:prSet presAssocID="{30B11BE0-EED4-4155-A4D6-AE504EE1F6CA}" presName="spComp" presStyleCnt="0"/>
      <dgm:spPr/>
    </dgm:pt>
    <dgm:pt modelId="{AE31C697-3D06-4CA0-9518-5E1F3739084D}" type="pres">
      <dgm:prSet presAssocID="{30B11BE0-EED4-4155-A4D6-AE504EE1F6CA}" presName="hSp" presStyleCnt="0"/>
      <dgm:spPr/>
    </dgm:pt>
    <dgm:pt modelId="{03F73F8A-8CC7-4709-BA88-1E7760653FC4}" type="pres">
      <dgm:prSet presAssocID="{C7787FE9-D3E2-46F6-AEEE-B75F7A7B88EB}" presName="rectComp" presStyleCnt="0"/>
      <dgm:spPr/>
    </dgm:pt>
    <dgm:pt modelId="{D9241D24-0AA0-4C56-99F6-464A8B697167}" type="pres">
      <dgm:prSet presAssocID="{C7787FE9-D3E2-46F6-AEEE-B75F7A7B88EB}" presName="bgRect" presStyleLbl="bgShp" presStyleIdx="3" presStyleCnt="4"/>
      <dgm:spPr/>
    </dgm:pt>
    <dgm:pt modelId="{DBE32A33-EF91-40C2-911B-4AF6107A32A7}" type="pres">
      <dgm:prSet presAssocID="{C7787FE9-D3E2-46F6-AEEE-B75F7A7B88EB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2F91D800-8B16-4F72-8FB1-FDB1B293C8BC}" type="presOf" srcId="{F5D4B73E-30E8-4B85-B626-C443A37930DA}" destId="{5A9D4254-5BC3-4179-BAB7-5DFBB2D44AE4}" srcOrd="0" destOrd="0" presId="urn:microsoft.com/office/officeart/2005/8/layout/hierarchy5"/>
    <dgm:cxn modelId="{87EEBA03-E103-4A6A-A07D-432C3E2671F7}" type="presOf" srcId="{A482EE58-A4EE-4469-8ED9-4DA0A58F2A53}" destId="{14716948-7811-4D9D-A594-60B5B8CE0591}" srcOrd="0" destOrd="0" presId="urn:microsoft.com/office/officeart/2005/8/layout/hierarchy5"/>
    <dgm:cxn modelId="{3480C104-9BDD-49D4-8040-42760BA9094A}" type="presOf" srcId="{0E97BA82-52F2-470B-918A-D7BBEFF8E1E3}" destId="{18420BC3-6C15-4BD3-B086-36A23D498E26}" srcOrd="0" destOrd="0" presId="urn:microsoft.com/office/officeart/2005/8/layout/hierarchy5"/>
    <dgm:cxn modelId="{CB2E8705-84AE-4301-9972-FB6156780DCF}" srcId="{0E97BA82-52F2-470B-918A-D7BBEFF8E1E3}" destId="{A482EE58-A4EE-4469-8ED9-4DA0A58F2A53}" srcOrd="0" destOrd="0" parTransId="{29BE95DE-CB30-486A-9A6F-B8429CA18DE1}" sibTransId="{1B1DE5BB-F29E-44D9-9864-4D40D17A14E9}"/>
    <dgm:cxn modelId="{24DFFD08-664E-428E-ABA8-5D6DCDDD91C8}" type="presOf" srcId="{6A733BA0-ABB8-47A4-B2A2-38621AB3AB22}" destId="{72C48311-5A93-43A5-A6D5-BBB20C16279E}" srcOrd="0" destOrd="0" presId="urn:microsoft.com/office/officeart/2005/8/layout/hierarchy5"/>
    <dgm:cxn modelId="{91EDC10A-A25A-4D06-AD67-8ED636711B1B}" type="presOf" srcId="{75655232-3E0C-47C9-A789-2CD52562A3AD}" destId="{3C5EE6A2-445C-4204-A0F3-341C27E959B4}" srcOrd="0" destOrd="0" presId="urn:microsoft.com/office/officeart/2005/8/layout/hierarchy5"/>
    <dgm:cxn modelId="{A0482F0E-6CBE-4293-823D-64A3B5F6FE46}" srcId="{EFE896AC-1A7D-4285-9437-A2059DE99FEF}" destId="{AC2A4521-C14F-4429-A143-7DD8376B2974}" srcOrd="2" destOrd="0" parTransId="{6F9DB7B3-F03C-4AA5-B12A-AA3CA23C0FFC}" sibTransId="{49F72C10-1F83-4772-8692-3CD3281F57C9}"/>
    <dgm:cxn modelId="{F022A90E-C59E-4E6B-8B6F-1172B65E9D90}" type="presOf" srcId="{F0011ACA-99C2-48FD-807A-2D800906411B}" destId="{09CA5272-B021-4915-9AED-31D10243123C}" srcOrd="0" destOrd="0" presId="urn:microsoft.com/office/officeart/2005/8/layout/hierarchy5"/>
    <dgm:cxn modelId="{98187113-5BBF-477F-AE19-D0737C80012F}" srcId="{75655232-3E0C-47C9-A789-2CD52562A3AD}" destId="{AE2C6F2D-DD80-4589-B2E1-D6D690178688}" srcOrd="2" destOrd="0" parTransId="{8864E385-2A33-4A02-AAFD-8BE1AB57C96F}" sibTransId="{DA4BC25E-B3FA-4E3B-9648-4A6A4F41A40E}"/>
    <dgm:cxn modelId="{88C96C19-0C9A-472C-BCE3-349339FADCF9}" type="presOf" srcId="{EFAF828A-772C-402A-88BF-76F1B7D81185}" destId="{E3F8DADF-2577-45D4-A4C2-096851126863}" srcOrd="1" destOrd="0" presId="urn:microsoft.com/office/officeart/2005/8/layout/hierarchy5"/>
    <dgm:cxn modelId="{FF327C1A-4FC6-4359-977E-71AFE2C8E157}" type="presOf" srcId="{F1563F7B-B5CA-408E-BDFD-C0C1B2924AA2}" destId="{89875799-D5E8-470D-B69E-AB0C4FD690E7}" srcOrd="1" destOrd="0" presId="urn:microsoft.com/office/officeart/2005/8/layout/hierarchy5"/>
    <dgm:cxn modelId="{3112161C-3A68-4D64-8A27-9ADFE6ADDE30}" type="presOf" srcId="{8864E385-2A33-4A02-AAFD-8BE1AB57C96F}" destId="{C84D43FC-8DAF-4645-80FE-2ED8A7C89853}" srcOrd="0" destOrd="0" presId="urn:microsoft.com/office/officeart/2005/8/layout/hierarchy5"/>
    <dgm:cxn modelId="{AE3B221C-3576-42E0-9246-41466D3A59CC}" type="presOf" srcId="{DDDB5FA2-8AEF-4976-B074-AF9159890400}" destId="{4EB5DA7E-8F15-42DE-A4C3-82A519D36F1B}" srcOrd="1" destOrd="0" presId="urn:microsoft.com/office/officeart/2005/8/layout/hierarchy5"/>
    <dgm:cxn modelId="{3F262A22-A92A-4063-84D3-EE65379BB972}" type="presOf" srcId="{FD93EF92-FC05-4FF7-BBDA-964574BFB0A9}" destId="{C642573D-9B3A-474B-BEA1-DEFAC8BE83CC}" srcOrd="1" destOrd="0" presId="urn:microsoft.com/office/officeart/2005/8/layout/hierarchy5"/>
    <dgm:cxn modelId="{EB9D2925-91F1-4692-8350-E1F78BA2C5F6}" type="presOf" srcId="{C7787FE9-D3E2-46F6-AEEE-B75F7A7B88EB}" destId="{DBE32A33-EF91-40C2-911B-4AF6107A32A7}" srcOrd="1" destOrd="0" presId="urn:microsoft.com/office/officeart/2005/8/layout/hierarchy5"/>
    <dgm:cxn modelId="{AC13992D-C5F2-45CF-82C0-C3CEC0ED1183}" type="presOf" srcId="{13815A7E-88F0-4AE8-AC30-20B7E51BF74D}" destId="{7ACC1F50-8816-4C48-B64F-21BD1179DEA5}" srcOrd="0" destOrd="0" presId="urn:microsoft.com/office/officeart/2005/8/layout/hierarchy5"/>
    <dgm:cxn modelId="{B306C32F-816C-4F7B-9702-C1182780A4A1}" type="presOf" srcId="{5A4BABD0-0677-4870-B59A-5E6F523069DE}" destId="{CBD90628-4C9D-4392-AB37-154FCE1DF686}" srcOrd="0" destOrd="0" presId="urn:microsoft.com/office/officeart/2005/8/layout/hierarchy5"/>
    <dgm:cxn modelId="{97BFA230-E562-4948-8E2F-8C52AFA05254}" type="presOf" srcId="{4127B209-54DA-44CA-ACEE-EB5A09FBED40}" destId="{8E14923F-578F-415B-A23D-5C0D2D59D154}" srcOrd="1" destOrd="0" presId="urn:microsoft.com/office/officeart/2005/8/layout/hierarchy5"/>
    <dgm:cxn modelId="{A8F69132-39E1-4E5E-993C-870F8D0BCE6B}" srcId="{A482EE58-A4EE-4469-8ED9-4DA0A58F2A53}" destId="{6A733BA0-ABB8-47A4-B2A2-38621AB3AB22}" srcOrd="1" destOrd="0" parTransId="{74D3C0C9-0841-4836-8841-0C7A7BF91FD8}" sibTransId="{2E3F0F89-9D2B-468E-9FB2-BBC52E259046}"/>
    <dgm:cxn modelId="{DB2A7E37-6C7C-414C-95A1-915AD8CE03B5}" type="presOf" srcId="{DDDB5FA2-8AEF-4976-B074-AF9159890400}" destId="{AEEA81F7-3D62-4B2F-8739-0DB4142AE031}" srcOrd="0" destOrd="0" presId="urn:microsoft.com/office/officeart/2005/8/layout/hierarchy5"/>
    <dgm:cxn modelId="{B6B0123A-A861-4CAF-AE62-202A185E42B5}" type="presOf" srcId="{A9763AFD-EAD7-4DA3-959D-0C1D6B8BF677}" destId="{B3BAFAD8-A185-4FC4-ABAF-C23C4A4EA7C0}" srcOrd="0" destOrd="0" presId="urn:microsoft.com/office/officeart/2005/8/layout/hierarchy5"/>
    <dgm:cxn modelId="{A89BAF3B-4B74-4B4A-91FC-B08DC146909B}" type="presOf" srcId="{FD93EF92-FC05-4FF7-BBDA-964574BFB0A9}" destId="{BFACC75F-346D-49E2-B357-A6FA9F2F3B00}" srcOrd="0" destOrd="0" presId="urn:microsoft.com/office/officeart/2005/8/layout/hierarchy5"/>
    <dgm:cxn modelId="{0623653D-EB5A-40B8-B3D7-17D9C6980522}" type="presOf" srcId="{C8013BC7-6AF8-4A61-92D9-6D5DEBEB4DE0}" destId="{CC12C34F-A8D7-4D3F-A866-8C270BE29EFE}" srcOrd="0" destOrd="0" presId="urn:microsoft.com/office/officeart/2005/8/layout/hierarchy5"/>
    <dgm:cxn modelId="{2A573541-829E-4415-9618-0AE7CAD19F85}" type="presOf" srcId="{164DE206-2802-4B26-BD50-4E974B93AE53}" destId="{9E8D24DD-B11B-4F1E-83C1-C39CCD833954}" srcOrd="1" destOrd="0" presId="urn:microsoft.com/office/officeart/2005/8/layout/hierarchy5"/>
    <dgm:cxn modelId="{52B4EF43-68C7-43D2-9699-8846CED15617}" srcId="{75655232-3E0C-47C9-A789-2CD52562A3AD}" destId="{A9763AFD-EAD7-4DA3-959D-0C1D6B8BF677}" srcOrd="0" destOrd="0" parTransId="{F0011ACA-99C2-48FD-807A-2D800906411B}" sibTransId="{9C39A164-C675-4798-93D3-07DE81F6CE96}"/>
    <dgm:cxn modelId="{9B459D45-A0C4-47FF-A293-2018C9A13782}" type="presOf" srcId="{30B11BE0-EED4-4155-A4D6-AE504EE1F6CA}" destId="{6C8A712F-F968-459C-837B-EB311A979441}" srcOrd="0" destOrd="0" presId="urn:microsoft.com/office/officeart/2005/8/layout/hierarchy5"/>
    <dgm:cxn modelId="{DF3FB748-A78D-4BDE-A8D9-A16A7981D0CA}" srcId="{0E97BA82-52F2-470B-918A-D7BBEFF8E1E3}" destId="{F1404E9A-1342-4CB5-9CCC-ECEA92703A8A}" srcOrd="2" destOrd="0" parTransId="{EFAF828A-772C-402A-88BF-76F1B7D81185}" sibTransId="{61C8F2EF-E895-4041-8D12-04364C157DBB}"/>
    <dgm:cxn modelId="{27067049-1DA1-4544-80BD-674EFE54FE94}" type="presOf" srcId="{BA0ACE60-452E-45F4-9CC9-0D912CDF74AF}" destId="{E0FD4398-DA3D-488C-A055-E3024C12FA9B}" srcOrd="1" destOrd="0" presId="urn:microsoft.com/office/officeart/2005/8/layout/hierarchy5"/>
    <dgm:cxn modelId="{66439B4C-E478-401F-9975-96394B78DD72}" srcId="{5A4BABD0-0677-4870-B59A-5E6F523069DE}" destId="{F1766C4E-CDB2-4DB5-9F13-7BE16FDEDD7B}" srcOrd="0" destOrd="0" parTransId="{5F781111-52BE-466C-9A27-E311214D1AF6}" sibTransId="{407E1C4C-96C3-4B91-9F2C-B2530C499FD0}"/>
    <dgm:cxn modelId="{07521B4F-BA1F-4F4F-88E7-3529062A3853}" srcId="{EFE896AC-1A7D-4285-9437-A2059DE99FEF}" destId="{02BB477F-8F61-418C-83F3-3A614493B791}" srcOrd="1" destOrd="0" parTransId="{F1563F7B-B5CA-408E-BDFD-C0C1B2924AA2}" sibTransId="{5A46BB5A-6792-40F5-BE1F-2DF687D2FF86}"/>
    <dgm:cxn modelId="{26D74F50-1CEF-416A-ACA5-CC2932653FE8}" type="presOf" srcId="{BA0ACE60-452E-45F4-9CC9-0D912CDF74AF}" destId="{B0A9B358-2EB0-4DDD-9495-64608E45681E}" srcOrd="0" destOrd="0" presId="urn:microsoft.com/office/officeart/2005/8/layout/hierarchy5"/>
    <dgm:cxn modelId="{E7F5BA70-BED8-413C-976F-297E39D4E659}" srcId="{5A4BABD0-0677-4870-B59A-5E6F523069DE}" destId="{DDDB5FA2-8AEF-4976-B074-AF9159890400}" srcOrd="2" destOrd="0" parTransId="{54CE806A-C90C-443D-93B6-E03D8258D736}" sibTransId="{2430B49D-51B3-4941-8F73-3B822DE3198E}"/>
    <dgm:cxn modelId="{A53A2072-94DD-4BE9-9F0E-AF19A8C8B052}" type="presOf" srcId="{02BB477F-8F61-418C-83F3-3A614493B791}" destId="{A23A78F0-11E8-4212-B845-028F4281F23B}" srcOrd="0" destOrd="0" presId="urn:microsoft.com/office/officeart/2005/8/layout/hierarchy5"/>
    <dgm:cxn modelId="{ACD62555-7227-4415-8F22-273886081571}" type="presOf" srcId="{F1563F7B-B5CA-408E-BDFD-C0C1B2924AA2}" destId="{B7FBF038-451C-4786-97ED-2DCDE12B3A1C}" srcOrd="0" destOrd="0" presId="urn:microsoft.com/office/officeart/2005/8/layout/hierarchy5"/>
    <dgm:cxn modelId="{F5463855-088E-43B0-A90D-BF341800B1C8}" type="presOf" srcId="{EFAF828A-772C-402A-88BF-76F1B7D81185}" destId="{786ED0FB-E02F-450E-A52B-C2296562F243}" srcOrd="0" destOrd="0" presId="urn:microsoft.com/office/officeart/2005/8/layout/hierarchy5"/>
    <dgm:cxn modelId="{022D6D57-F950-4818-895C-F66587F1F883}" srcId="{75655232-3E0C-47C9-A789-2CD52562A3AD}" destId="{60EBF36A-4959-4BC6-B448-7C76748E563A}" srcOrd="1" destOrd="0" parTransId="{5CA16FF9-F5F8-4A4A-A63B-56980655B615}" sibTransId="{4E2991C6-2844-4F34-87F8-12DEAB404A3B}"/>
    <dgm:cxn modelId="{B3A28658-89C0-411A-AFD1-E14FA67F2024}" srcId="{F1766C4E-CDB2-4DB5-9F13-7BE16FDEDD7B}" destId="{13815A7E-88F0-4AE8-AC30-20B7E51BF74D}" srcOrd="0" destOrd="0" parTransId="{F5D4B73E-30E8-4B85-B626-C443A37930DA}" sibTransId="{175BDF19-3A1F-4725-B9E7-ABAFDD99A80A}"/>
    <dgm:cxn modelId="{7CD5A27A-CA99-4F89-9069-BCD959640641}" type="presOf" srcId="{0D86F4FC-2894-4FAD-84D2-752EB529FCBD}" destId="{8FF75553-24A7-4783-B37A-2F26CBC41F41}" srcOrd="0" destOrd="0" presId="urn:microsoft.com/office/officeart/2005/8/layout/hierarchy5"/>
    <dgm:cxn modelId="{8E70587F-D746-44E1-A0F2-3FC030440532}" srcId="{EFE896AC-1A7D-4285-9437-A2059DE99FEF}" destId="{ABE10331-4D85-4F03-A8B1-A2CF85107426}" srcOrd="0" destOrd="0" parTransId="{DDE54586-8AC1-421A-866F-23686B7D42A2}" sibTransId="{87210AF1-D230-4B97-AE0A-3B502AA0775C}"/>
    <dgm:cxn modelId="{7B78C77F-1903-44BD-B93D-349DCA165439}" type="presOf" srcId="{EFE896AC-1A7D-4285-9437-A2059DE99FEF}" destId="{012D8073-5BAF-4E65-A8F9-BCDEFE94A3B4}" srcOrd="0" destOrd="0" presId="urn:microsoft.com/office/officeart/2005/8/layout/hierarchy5"/>
    <dgm:cxn modelId="{FAD5EC81-4940-47FE-8BCD-3DA30CDA07CF}" type="presOf" srcId="{8864E385-2A33-4A02-AAFD-8BE1AB57C96F}" destId="{492D0533-5E95-4054-AF74-F0953BA9D3A3}" srcOrd="1" destOrd="0" presId="urn:microsoft.com/office/officeart/2005/8/layout/hierarchy5"/>
    <dgm:cxn modelId="{56843C82-633B-4557-BC4A-D890803193B6}" type="presOf" srcId="{5077BEA9-159C-4A28-B6CE-85591788C989}" destId="{94D18783-BE8E-40E7-BAA4-DFC8BC444EF2}" srcOrd="0" destOrd="0" presId="urn:microsoft.com/office/officeart/2005/8/layout/hierarchy5"/>
    <dgm:cxn modelId="{A1065E85-9BB4-46BA-A4BA-1AFD0584F792}" srcId="{0E97BA82-52F2-470B-918A-D7BBEFF8E1E3}" destId="{5077BEA9-159C-4A28-B6CE-85591788C989}" srcOrd="1" destOrd="0" parTransId="{FD93EF92-FC05-4FF7-BBDA-964574BFB0A9}" sibTransId="{AC4E522A-7EF0-44AA-8BC9-6658A64EDF2B}"/>
    <dgm:cxn modelId="{78B8E185-C23D-44B0-B265-05776B4D9DB6}" type="presOf" srcId="{AC2A4521-C14F-4429-A143-7DD8376B2974}" destId="{E089FB6F-929C-498A-AB5C-43835AD99C3B}" srcOrd="0" destOrd="0" presId="urn:microsoft.com/office/officeart/2005/8/layout/hierarchy5"/>
    <dgm:cxn modelId="{A3ADD88D-F72F-4ED2-A184-44A8C3B438AB}" type="presOf" srcId="{5CA16FF9-F5F8-4A4A-A63B-56980655B615}" destId="{C86BA4C2-46EB-414F-8286-534C436FC296}" srcOrd="0" destOrd="0" presId="urn:microsoft.com/office/officeart/2005/8/layout/hierarchy5"/>
    <dgm:cxn modelId="{F28E388F-4314-4B7A-82C9-18F0F0187B02}" type="presOf" srcId="{F0011ACA-99C2-48FD-807A-2D800906411B}" destId="{46842F12-2BCF-4C86-8122-0D91F8489C0E}" srcOrd="1" destOrd="0" presId="urn:microsoft.com/office/officeart/2005/8/layout/hierarchy5"/>
    <dgm:cxn modelId="{6A9FA08F-6179-4390-A766-36EE1EE7ADDE}" type="presOf" srcId="{C7787FE9-D3E2-46F6-AEEE-B75F7A7B88EB}" destId="{D9241D24-0AA0-4C56-99F6-464A8B697167}" srcOrd="0" destOrd="0" presId="urn:microsoft.com/office/officeart/2005/8/layout/hierarchy5"/>
    <dgm:cxn modelId="{ACC28691-029F-4908-BB2A-3ADFF25AD23D}" type="presOf" srcId="{0D86F4FC-2894-4FAD-84D2-752EB529FCBD}" destId="{2318B1C0-4AAA-4375-90CB-8CD6446DF8AB}" srcOrd="1" destOrd="0" presId="urn:microsoft.com/office/officeart/2005/8/layout/hierarchy5"/>
    <dgm:cxn modelId="{9548E591-AAA8-47E4-A2DA-D9D1BFAEE6D1}" type="presOf" srcId="{29BE95DE-CB30-486A-9A6F-B8429CA18DE1}" destId="{80EED10C-B4B1-45A1-9DC8-0A4E9273EEDA}" srcOrd="0" destOrd="0" presId="urn:microsoft.com/office/officeart/2005/8/layout/hierarchy5"/>
    <dgm:cxn modelId="{18B1B193-BECC-4AC2-9866-F06DB5AEBCB4}" srcId="{13815A7E-88F0-4AE8-AC30-20B7E51BF74D}" destId="{EFE896AC-1A7D-4285-9437-A2059DE99FEF}" srcOrd="0" destOrd="0" parTransId="{BA0ACE60-452E-45F4-9CC9-0D912CDF74AF}" sibTransId="{E828C593-5530-41E4-A44E-DDD078D96E05}"/>
    <dgm:cxn modelId="{DF803596-93C4-418C-B014-534A64CA0EAD}" type="presOf" srcId="{F5D4B73E-30E8-4B85-B626-C443A37930DA}" destId="{D2FA8569-4D76-43EF-B4CC-8B09DF6476D2}" srcOrd="1" destOrd="0" presId="urn:microsoft.com/office/officeart/2005/8/layout/hierarchy5"/>
    <dgm:cxn modelId="{603D5998-B4BA-4D2C-9C56-553540AA6649}" type="presOf" srcId="{5CA16FF9-F5F8-4A4A-A63B-56980655B615}" destId="{CD3B8D81-8658-4E76-8B8B-ED4CF781D714}" srcOrd="1" destOrd="0" presId="urn:microsoft.com/office/officeart/2005/8/layout/hierarchy5"/>
    <dgm:cxn modelId="{7FD6A79A-996F-4792-816A-900D0DA4688B}" type="presOf" srcId="{AE2C6F2D-DD80-4589-B2E1-D6D690178688}" destId="{3BFA5E68-5E08-47B6-8D50-6C3E1D4A5BBD}" srcOrd="0" destOrd="0" presId="urn:microsoft.com/office/officeart/2005/8/layout/hierarchy5"/>
    <dgm:cxn modelId="{ACD4119D-5A46-43A4-9088-C390A16A2154}" type="presOf" srcId="{ABE10331-4D85-4F03-A8B1-A2CF85107426}" destId="{0A7285A6-2DB1-492A-A182-4B1F82653E51}" srcOrd="0" destOrd="0" presId="urn:microsoft.com/office/officeart/2005/8/layout/hierarchy5"/>
    <dgm:cxn modelId="{C901CBA6-938C-4AA6-9FA6-C538381C9072}" type="presOf" srcId="{F1404E9A-1342-4CB5-9CCC-ECEA92703A8A}" destId="{2B0A9DDE-570C-4EB8-A811-4FEF3DE9EDCF}" srcOrd="0" destOrd="0" presId="urn:microsoft.com/office/officeart/2005/8/layout/hierarchy5"/>
    <dgm:cxn modelId="{726C7DA9-C6FB-46BF-83F5-6525B00877B2}" type="presOf" srcId="{4127B209-54DA-44CA-ACEE-EB5A09FBED40}" destId="{32504F68-2665-4BD3-AABA-9AAFB231A97F}" srcOrd="0" destOrd="0" presId="urn:microsoft.com/office/officeart/2005/8/layout/hierarchy5"/>
    <dgm:cxn modelId="{2758FAAC-B52C-401C-8622-B99BF82595B0}" type="presOf" srcId="{6F9DB7B3-F03C-4AA5-B12A-AA3CA23C0FFC}" destId="{B68C802F-E9F5-41BF-8B61-1B34DB1A7851}" srcOrd="0" destOrd="0" presId="urn:microsoft.com/office/officeart/2005/8/layout/hierarchy5"/>
    <dgm:cxn modelId="{A5F2DBB0-A221-424A-AA8F-BED2ECF9C55C}" srcId="{A482EE58-A4EE-4469-8ED9-4DA0A58F2A53}" destId="{C8013BC7-6AF8-4A61-92D9-6D5DEBEB4DE0}" srcOrd="0" destOrd="0" parTransId="{164DE206-2802-4B26-BD50-4E974B93AE53}" sibTransId="{22A9D8F6-0493-4CBE-BB79-DC53D10B50D6}"/>
    <dgm:cxn modelId="{FE2759B4-2565-4882-A61E-36C84DD07B03}" srcId="{F1766C4E-CDB2-4DB5-9F13-7BE16FDEDD7B}" destId="{0E97BA82-52F2-470B-918A-D7BBEFF8E1E3}" srcOrd="1" destOrd="0" parTransId="{8E2CAD9A-3F6B-4FA3-84ED-B3EC2C9BE04F}" sibTransId="{03D0C256-11B5-4EF1-8B98-2CF05A5FAA56}"/>
    <dgm:cxn modelId="{C354AEB8-3BAD-4A5E-953B-9766A606DEA0}" type="presOf" srcId="{74D3C0C9-0841-4836-8841-0C7A7BF91FD8}" destId="{41154AAC-6398-49A0-94B2-5B9C28C554D0}" srcOrd="0" destOrd="0" presId="urn:microsoft.com/office/officeart/2005/8/layout/hierarchy5"/>
    <dgm:cxn modelId="{F514BBBE-BC8E-4320-B209-5650836A8703}" type="presOf" srcId="{B1B92AD6-063E-42E1-A8D4-F20C163C4B9F}" destId="{0CC302DB-4C77-4207-8ECA-2661D915F796}" srcOrd="0" destOrd="0" presId="urn:microsoft.com/office/officeart/2005/8/layout/hierarchy5"/>
    <dgm:cxn modelId="{88B920C6-A9BC-42B1-9968-1342AA1114E6}" srcId="{A482EE58-A4EE-4469-8ED9-4DA0A58F2A53}" destId="{B1B92AD6-063E-42E1-A8D4-F20C163C4B9F}" srcOrd="2" destOrd="0" parTransId="{4127B209-54DA-44CA-ACEE-EB5A09FBED40}" sibTransId="{66816195-8903-4C54-B692-C876D71A7D2C}"/>
    <dgm:cxn modelId="{20657BCE-1892-46FF-826B-8098E3B8A510}" type="presOf" srcId="{DDE54586-8AC1-421A-866F-23686B7D42A2}" destId="{7EFA61F0-E055-4A2E-9AE9-52CC1699491A}" srcOrd="1" destOrd="0" presId="urn:microsoft.com/office/officeart/2005/8/layout/hierarchy5"/>
    <dgm:cxn modelId="{B45F63D1-7580-48B3-A221-8CE19F056D94}" srcId="{5A4BABD0-0677-4870-B59A-5E6F523069DE}" destId="{C7787FE9-D3E2-46F6-AEEE-B75F7A7B88EB}" srcOrd="4" destOrd="0" parTransId="{A775C1AB-0C77-463B-A819-40CDA4E70D8B}" sibTransId="{6BA76A24-5F5F-4706-92FA-0FF46DE4B231}"/>
    <dgm:cxn modelId="{A6F166D1-C1F6-4234-ABA8-4038B7AF7A99}" type="presOf" srcId="{F1766C4E-CDB2-4DB5-9F13-7BE16FDEDD7B}" destId="{AF7B0FB9-8BB4-4A26-B272-B75F37BE1ACA}" srcOrd="0" destOrd="0" presId="urn:microsoft.com/office/officeart/2005/8/layout/hierarchy5"/>
    <dgm:cxn modelId="{DF1D1CDE-9AA6-4806-AFA2-98E4636CA804}" type="presOf" srcId="{DDE54586-8AC1-421A-866F-23686B7D42A2}" destId="{F8F7F989-B2AB-4AC7-8317-7A44AE9D4856}" srcOrd="0" destOrd="0" presId="urn:microsoft.com/office/officeart/2005/8/layout/hierarchy5"/>
    <dgm:cxn modelId="{9FB304DF-4083-47BF-984C-3A003C375F25}" type="presOf" srcId="{8E2CAD9A-3F6B-4FA3-84ED-B3EC2C9BE04F}" destId="{34254C8F-0EDE-4FF6-9760-E9B8BE299108}" srcOrd="0" destOrd="0" presId="urn:microsoft.com/office/officeart/2005/8/layout/hierarchy5"/>
    <dgm:cxn modelId="{A30A7FDF-4BCC-417E-B088-4FCAB525324B}" type="presOf" srcId="{F52B240F-DCC7-4A6C-969B-16F1EA7ACE53}" destId="{73A6DA9D-7B2F-4617-94D5-536DF90D4CCE}" srcOrd="1" destOrd="0" presId="urn:microsoft.com/office/officeart/2005/8/layout/hierarchy5"/>
    <dgm:cxn modelId="{01D426E2-36FA-4736-8E62-59F5C3CF2E6F}" type="presOf" srcId="{30B11BE0-EED4-4155-A4D6-AE504EE1F6CA}" destId="{67224097-8B13-4118-A01C-BF60BD45AF3D}" srcOrd="1" destOrd="0" presId="urn:microsoft.com/office/officeart/2005/8/layout/hierarchy5"/>
    <dgm:cxn modelId="{529589E3-3F26-46D0-8C19-84052030D17B}" type="presOf" srcId="{29BE95DE-CB30-486A-9A6F-B8429CA18DE1}" destId="{408F17C7-C5EF-4EC8-A0CE-DFA442958A41}" srcOrd="1" destOrd="0" presId="urn:microsoft.com/office/officeart/2005/8/layout/hierarchy5"/>
    <dgm:cxn modelId="{649290E6-7355-4A16-9B5D-92ACE61E6E22}" type="presOf" srcId="{164DE206-2802-4B26-BD50-4E974B93AE53}" destId="{74A2D0FA-1FDD-4123-B877-3C55A3281173}" srcOrd="0" destOrd="0" presId="urn:microsoft.com/office/officeart/2005/8/layout/hierarchy5"/>
    <dgm:cxn modelId="{4AA1F4E6-3F68-4607-A3EB-19B0BC1F2915}" type="presOf" srcId="{74D3C0C9-0841-4836-8841-0C7A7BF91FD8}" destId="{0801D1A4-34B7-4496-8678-A8F50AA208C6}" srcOrd="1" destOrd="0" presId="urn:microsoft.com/office/officeart/2005/8/layout/hierarchy5"/>
    <dgm:cxn modelId="{D5DE39EE-6B33-4140-ACF9-0D2FD6FB0C35}" type="presOf" srcId="{6F9DB7B3-F03C-4AA5-B12A-AA3CA23C0FFC}" destId="{846B9261-4D7A-4127-81AE-356766DADB21}" srcOrd="1" destOrd="0" presId="urn:microsoft.com/office/officeart/2005/8/layout/hierarchy5"/>
    <dgm:cxn modelId="{05EA7AF2-359B-4A40-A802-4AF0339A209C}" srcId="{5A4BABD0-0677-4870-B59A-5E6F523069DE}" destId="{30B11BE0-EED4-4155-A4D6-AE504EE1F6CA}" srcOrd="3" destOrd="0" parTransId="{1AD9DE4D-E79F-4005-BD5F-9D0B4632D4BB}" sibTransId="{67E96ED6-63AB-42D7-9669-3F4C3FCEF4EB}"/>
    <dgm:cxn modelId="{8A9A5DF6-88E4-457C-AEE2-D45DE0B5162E}" type="presOf" srcId="{F52B240F-DCC7-4A6C-969B-16F1EA7ACE53}" destId="{D1F5BF69-45F4-41B2-A660-456671B050F1}" srcOrd="0" destOrd="0" presId="urn:microsoft.com/office/officeart/2005/8/layout/hierarchy5"/>
    <dgm:cxn modelId="{00A164F6-01F7-4924-8A21-B4A25119AD1A}" srcId="{5A4BABD0-0677-4870-B59A-5E6F523069DE}" destId="{0D86F4FC-2894-4FAD-84D2-752EB529FCBD}" srcOrd="1" destOrd="0" parTransId="{4A779C88-E758-4A5D-B46F-336C24806B76}" sibTransId="{CC328380-0B6C-4847-8F48-B854B0B7F12D}"/>
    <dgm:cxn modelId="{F863F7FA-732B-4D95-9196-B1591357EBFA}" type="presOf" srcId="{60EBF36A-4959-4BC6-B448-7C76748E563A}" destId="{07553FC2-F31A-4B32-93BA-45B3F98E8432}" srcOrd="0" destOrd="0" presId="urn:microsoft.com/office/officeart/2005/8/layout/hierarchy5"/>
    <dgm:cxn modelId="{5008DDFB-D586-43A4-9FBC-0118F7F494CE}" srcId="{13815A7E-88F0-4AE8-AC30-20B7E51BF74D}" destId="{75655232-3E0C-47C9-A789-2CD52562A3AD}" srcOrd="1" destOrd="0" parTransId="{F52B240F-DCC7-4A6C-969B-16F1EA7ACE53}" sibTransId="{337783F3-2552-43F6-AB49-9EC92E867063}"/>
    <dgm:cxn modelId="{7D6CF0FE-F86F-41E1-B147-18431DE5B1C4}" type="presOf" srcId="{8E2CAD9A-3F6B-4FA3-84ED-B3EC2C9BE04F}" destId="{82B50ED8-AABF-48EC-948B-F4A80D9A8C73}" srcOrd="1" destOrd="0" presId="urn:microsoft.com/office/officeart/2005/8/layout/hierarchy5"/>
    <dgm:cxn modelId="{3F6FA819-059D-4E55-A648-BCA0022290A1}" type="presParOf" srcId="{CBD90628-4C9D-4392-AB37-154FCE1DF686}" destId="{0843B5FD-9F7A-4A5C-B5A1-0F603F787366}" srcOrd="0" destOrd="0" presId="urn:microsoft.com/office/officeart/2005/8/layout/hierarchy5"/>
    <dgm:cxn modelId="{07B39809-3C7C-4119-BCFB-57CD90E0EE61}" type="presParOf" srcId="{0843B5FD-9F7A-4A5C-B5A1-0F603F787366}" destId="{B001EAFA-8A28-4299-BFAF-6A13098346E5}" srcOrd="0" destOrd="0" presId="urn:microsoft.com/office/officeart/2005/8/layout/hierarchy5"/>
    <dgm:cxn modelId="{18A42982-8297-4E74-BF45-1456C1D9EC41}" type="presParOf" srcId="{0843B5FD-9F7A-4A5C-B5A1-0F603F787366}" destId="{F237D811-6AF5-4150-B393-9C587241DACD}" srcOrd="1" destOrd="0" presId="urn:microsoft.com/office/officeart/2005/8/layout/hierarchy5"/>
    <dgm:cxn modelId="{F2EB34C0-5FF2-442E-AFC0-CD662E70CFE1}" type="presParOf" srcId="{F237D811-6AF5-4150-B393-9C587241DACD}" destId="{0F7C2DA3-AEDA-4CA6-AA5A-46ED2E4E866B}" srcOrd="0" destOrd="0" presId="urn:microsoft.com/office/officeart/2005/8/layout/hierarchy5"/>
    <dgm:cxn modelId="{82D14D37-1EF9-4373-BA8A-AA58F03970A0}" type="presParOf" srcId="{0F7C2DA3-AEDA-4CA6-AA5A-46ED2E4E866B}" destId="{AF7B0FB9-8BB4-4A26-B272-B75F37BE1ACA}" srcOrd="0" destOrd="0" presId="urn:microsoft.com/office/officeart/2005/8/layout/hierarchy5"/>
    <dgm:cxn modelId="{B222A19F-5FD8-444A-B5BE-E6BE2842E867}" type="presParOf" srcId="{0F7C2DA3-AEDA-4CA6-AA5A-46ED2E4E866B}" destId="{6EA2E7F3-A116-4B48-AA9C-E52D14808838}" srcOrd="1" destOrd="0" presId="urn:microsoft.com/office/officeart/2005/8/layout/hierarchy5"/>
    <dgm:cxn modelId="{165F8A18-4923-4F38-AF4F-A86447264852}" type="presParOf" srcId="{6EA2E7F3-A116-4B48-AA9C-E52D14808838}" destId="{5A9D4254-5BC3-4179-BAB7-5DFBB2D44AE4}" srcOrd="0" destOrd="0" presId="urn:microsoft.com/office/officeart/2005/8/layout/hierarchy5"/>
    <dgm:cxn modelId="{C779200E-61E0-4A68-8E70-FBE9C8BB7496}" type="presParOf" srcId="{5A9D4254-5BC3-4179-BAB7-5DFBB2D44AE4}" destId="{D2FA8569-4D76-43EF-B4CC-8B09DF6476D2}" srcOrd="0" destOrd="0" presId="urn:microsoft.com/office/officeart/2005/8/layout/hierarchy5"/>
    <dgm:cxn modelId="{8B6625B3-126D-4803-910F-273182555647}" type="presParOf" srcId="{6EA2E7F3-A116-4B48-AA9C-E52D14808838}" destId="{099C1E9C-6C05-40FC-8EE0-D8FCF9D7BFDA}" srcOrd="1" destOrd="0" presId="urn:microsoft.com/office/officeart/2005/8/layout/hierarchy5"/>
    <dgm:cxn modelId="{0C9EFE21-83CC-4A3C-92D3-C0A1F8D99932}" type="presParOf" srcId="{099C1E9C-6C05-40FC-8EE0-D8FCF9D7BFDA}" destId="{7ACC1F50-8816-4C48-B64F-21BD1179DEA5}" srcOrd="0" destOrd="0" presId="urn:microsoft.com/office/officeart/2005/8/layout/hierarchy5"/>
    <dgm:cxn modelId="{1F0F8E23-E3DF-4710-AD89-746C7F690710}" type="presParOf" srcId="{099C1E9C-6C05-40FC-8EE0-D8FCF9D7BFDA}" destId="{C2A426FA-4865-48C5-BD10-3361B50698B5}" srcOrd="1" destOrd="0" presId="urn:microsoft.com/office/officeart/2005/8/layout/hierarchy5"/>
    <dgm:cxn modelId="{44321B62-D8FB-461C-B886-9351CE605519}" type="presParOf" srcId="{C2A426FA-4865-48C5-BD10-3361B50698B5}" destId="{B0A9B358-2EB0-4DDD-9495-64608E45681E}" srcOrd="0" destOrd="0" presId="urn:microsoft.com/office/officeart/2005/8/layout/hierarchy5"/>
    <dgm:cxn modelId="{8532A0A2-0D5F-4A7A-BD88-BA220828212F}" type="presParOf" srcId="{B0A9B358-2EB0-4DDD-9495-64608E45681E}" destId="{E0FD4398-DA3D-488C-A055-E3024C12FA9B}" srcOrd="0" destOrd="0" presId="urn:microsoft.com/office/officeart/2005/8/layout/hierarchy5"/>
    <dgm:cxn modelId="{65A4F9F2-ACA6-4D2A-AA99-EEC94AD33C46}" type="presParOf" srcId="{C2A426FA-4865-48C5-BD10-3361B50698B5}" destId="{A6C5C115-F3DD-4739-A2B3-90F2E1457BC6}" srcOrd="1" destOrd="0" presId="urn:microsoft.com/office/officeart/2005/8/layout/hierarchy5"/>
    <dgm:cxn modelId="{ACA85D03-E15B-42D9-B7A3-40C7E45F142B}" type="presParOf" srcId="{A6C5C115-F3DD-4739-A2B3-90F2E1457BC6}" destId="{012D8073-5BAF-4E65-A8F9-BCDEFE94A3B4}" srcOrd="0" destOrd="0" presId="urn:microsoft.com/office/officeart/2005/8/layout/hierarchy5"/>
    <dgm:cxn modelId="{3C7F512F-2673-4C7D-8FDB-7456D1121947}" type="presParOf" srcId="{A6C5C115-F3DD-4739-A2B3-90F2E1457BC6}" destId="{7EA1B35B-31AC-4EDD-93F3-4F8397B2848C}" srcOrd="1" destOrd="0" presId="urn:microsoft.com/office/officeart/2005/8/layout/hierarchy5"/>
    <dgm:cxn modelId="{76AB3053-9444-416C-A3B7-20768E895972}" type="presParOf" srcId="{7EA1B35B-31AC-4EDD-93F3-4F8397B2848C}" destId="{F8F7F989-B2AB-4AC7-8317-7A44AE9D4856}" srcOrd="0" destOrd="0" presId="urn:microsoft.com/office/officeart/2005/8/layout/hierarchy5"/>
    <dgm:cxn modelId="{38E8A184-56EA-43D8-9303-80A945D54C55}" type="presParOf" srcId="{F8F7F989-B2AB-4AC7-8317-7A44AE9D4856}" destId="{7EFA61F0-E055-4A2E-9AE9-52CC1699491A}" srcOrd="0" destOrd="0" presId="urn:microsoft.com/office/officeart/2005/8/layout/hierarchy5"/>
    <dgm:cxn modelId="{F6C9055B-7B92-4C0D-BA12-D560D33BA7E5}" type="presParOf" srcId="{7EA1B35B-31AC-4EDD-93F3-4F8397B2848C}" destId="{E6B53D8B-7304-4B6C-AE0D-29667E83ED1C}" srcOrd="1" destOrd="0" presId="urn:microsoft.com/office/officeart/2005/8/layout/hierarchy5"/>
    <dgm:cxn modelId="{4A067353-CCD0-4BBD-953F-B3727E1374A2}" type="presParOf" srcId="{E6B53D8B-7304-4B6C-AE0D-29667E83ED1C}" destId="{0A7285A6-2DB1-492A-A182-4B1F82653E51}" srcOrd="0" destOrd="0" presId="urn:microsoft.com/office/officeart/2005/8/layout/hierarchy5"/>
    <dgm:cxn modelId="{94A7FCBE-2848-43D9-A286-F63B69C42634}" type="presParOf" srcId="{E6B53D8B-7304-4B6C-AE0D-29667E83ED1C}" destId="{BE3047A6-C525-4DFA-8845-C849D0D95072}" srcOrd="1" destOrd="0" presId="urn:microsoft.com/office/officeart/2005/8/layout/hierarchy5"/>
    <dgm:cxn modelId="{DF2D32CB-C6B5-43F2-8D69-85CF5C5C0444}" type="presParOf" srcId="{7EA1B35B-31AC-4EDD-93F3-4F8397B2848C}" destId="{B7FBF038-451C-4786-97ED-2DCDE12B3A1C}" srcOrd="2" destOrd="0" presId="urn:microsoft.com/office/officeart/2005/8/layout/hierarchy5"/>
    <dgm:cxn modelId="{39A7F0B2-FB0C-49AE-9108-5FBE8432C592}" type="presParOf" srcId="{B7FBF038-451C-4786-97ED-2DCDE12B3A1C}" destId="{89875799-D5E8-470D-B69E-AB0C4FD690E7}" srcOrd="0" destOrd="0" presId="urn:microsoft.com/office/officeart/2005/8/layout/hierarchy5"/>
    <dgm:cxn modelId="{AAB5F01C-9279-4E79-A880-1DDFB180DD34}" type="presParOf" srcId="{7EA1B35B-31AC-4EDD-93F3-4F8397B2848C}" destId="{208BA24D-125E-43F1-BAE3-013EE085C90C}" srcOrd="3" destOrd="0" presId="urn:microsoft.com/office/officeart/2005/8/layout/hierarchy5"/>
    <dgm:cxn modelId="{19D93864-714F-4DCA-AB1C-D5DDB544A330}" type="presParOf" srcId="{208BA24D-125E-43F1-BAE3-013EE085C90C}" destId="{A23A78F0-11E8-4212-B845-028F4281F23B}" srcOrd="0" destOrd="0" presId="urn:microsoft.com/office/officeart/2005/8/layout/hierarchy5"/>
    <dgm:cxn modelId="{A1BACF36-297E-40B4-A7DB-C6894E152523}" type="presParOf" srcId="{208BA24D-125E-43F1-BAE3-013EE085C90C}" destId="{0FC9C9FC-2768-409F-98C7-BD2C686E84AA}" srcOrd="1" destOrd="0" presId="urn:microsoft.com/office/officeart/2005/8/layout/hierarchy5"/>
    <dgm:cxn modelId="{B770B938-2E16-47D2-A049-28D72CA8122F}" type="presParOf" srcId="{7EA1B35B-31AC-4EDD-93F3-4F8397B2848C}" destId="{B68C802F-E9F5-41BF-8B61-1B34DB1A7851}" srcOrd="4" destOrd="0" presId="urn:microsoft.com/office/officeart/2005/8/layout/hierarchy5"/>
    <dgm:cxn modelId="{CF463403-4810-457A-A26F-7F6E99A105B7}" type="presParOf" srcId="{B68C802F-E9F5-41BF-8B61-1B34DB1A7851}" destId="{846B9261-4D7A-4127-81AE-356766DADB21}" srcOrd="0" destOrd="0" presId="urn:microsoft.com/office/officeart/2005/8/layout/hierarchy5"/>
    <dgm:cxn modelId="{69BE46DE-8850-4B5F-9336-0D9BECC583B8}" type="presParOf" srcId="{7EA1B35B-31AC-4EDD-93F3-4F8397B2848C}" destId="{549DA01A-540A-4D57-81ED-2DA0EE41343F}" srcOrd="5" destOrd="0" presId="urn:microsoft.com/office/officeart/2005/8/layout/hierarchy5"/>
    <dgm:cxn modelId="{8173C03D-032B-462B-AEF1-1C5D11E717DE}" type="presParOf" srcId="{549DA01A-540A-4D57-81ED-2DA0EE41343F}" destId="{E089FB6F-929C-498A-AB5C-43835AD99C3B}" srcOrd="0" destOrd="0" presId="urn:microsoft.com/office/officeart/2005/8/layout/hierarchy5"/>
    <dgm:cxn modelId="{8C4546EC-A531-4AA2-BA1B-80B9D7F86968}" type="presParOf" srcId="{549DA01A-540A-4D57-81ED-2DA0EE41343F}" destId="{1989E9D6-207B-4C7E-A6E6-CB7BB53CECC2}" srcOrd="1" destOrd="0" presId="urn:microsoft.com/office/officeart/2005/8/layout/hierarchy5"/>
    <dgm:cxn modelId="{ED8E18CA-99ED-40E8-BAB8-745A974CB7AD}" type="presParOf" srcId="{C2A426FA-4865-48C5-BD10-3361B50698B5}" destId="{D1F5BF69-45F4-41B2-A660-456671B050F1}" srcOrd="2" destOrd="0" presId="urn:microsoft.com/office/officeart/2005/8/layout/hierarchy5"/>
    <dgm:cxn modelId="{AEDD3277-EF17-46E0-BCFA-19E68D9C25EB}" type="presParOf" srcId="{D1F5BF69-45F4-41B2-A660-456671B050F1}" destId="{73A6DA9D-7B2F-4617-94D5-536DF90D4CCE}" srcOrd="0" destOrd="0" presId="urn:microsoft.com/office/officeart/2005/8/layout/hierarchy5"/>
    <dgm:cxn modelId="{53B094CF-77AD-4F5C-A2B6-65CB27B10694}" type="presParOf" srcId="{C2A426FA-4865-48C5-BD10-3361B50698B5}" destId="{2C804BDC-5940-4F10-AA06-97C59B898D29}" srcOrd="3" destOrd="0" presId="urn:microsoft.com/office/officeart/2005/8/layout/hierarchy5"/>
    <dgm:cxn modelId="{E25B7C2E-AACC-4B00-8599-726C75737459}" type="presParOf" srcId="{2C804BDC-5940-4F10-AA06-97C59B898D29}" destId="{3C5EE6A2-445C-4204-A0F3-341C27E959B4}" srcOrd="0" destOrd="0" presId="urn:microsoft.com/office/officeart/2005/8/layout/hierarchy5"/>
    <dgm:cxn modelId="{DE90D66A-931C-4469-89DD-B09E54D9B5BB}" type="presParOf" srcId="{2C804BDC-5940-4F10-AA06-97C59B898D29}" destId="{9905836C-C655-490B-B3EF-6E36E7179280}" srcOrd="1" destOrd="0" presId="urn:microsoft.com/office/officeart/2005/8/layout/hierarchy5"/>
    <dgm:cxn modelId="{E74487B6-4DE3-4235-A7B9-73DBA5757078}" type="presParOf" srcId="{9905836C-C655-490B-B3EF-6E36E7179280}" destId="{09CA5272-B021-4915-9AED-31D10243123C}" srcOrd="0" destOrd="0" presId="urn:microsoft.com/office/officeart/2005/8/layout/hierarchy5"/>
    <dgm:cxn modelId="{DA703805-8970-4430-970C-C9CD91499A1E}" type="presParOf" srcId="{09CA5272-B021-4915-9AED-31D10243123C}" destId="{46842F12-2BCF-4C86-8122-0D91F8489C0E}" srcOrd="0" destOrd="0" presId="urn:microsoft.com/office/officeart/2005/8/layout/hierarchy5"/>
    <dgm:cxn modelId="{925DAB6E-7A18-4EE3-83A6-95E9F3A5DCBE}" type="presParOf" srcId="{9905836C-C655-490B-B3EF-6E36E7179280}" destId="{C10D8E20-8626-415F-9D5D-22B0F762E60C}" srcOrd="1" destOrd="0" presId="urn:microsoft.com/office/officeart/2005/8/layout/hierarchy5"/>
    <dgm:cxn modelId="{A14AFFAF-9C9A-48F9-A715-356EFC27D6E9}" type="presParOf" srcId="{C10D8E20-8626-415F-9D5D-22B0F762E60C}" destId="{B3BAFAD8-A185-4FC4-ABAF-C23C4A4EA7C0}" srcOrd="0" destOrd="0" presId="urn:microsoft.com/office/officeart/2005/8/layout/hierarchy5"/>
    <dgm:cxn modelId="{15EE3003-DC27-4223-AF80-5477994B2B8E}" type="presParOf" srcId="{C10D8E20-8626-415F-9D5D-22B0F762E60C}" destId="{45D6CDAA-B8B7-4C1E-9A9E-C647965EB9BE}" srcOrd="1" destOrd="0" presId="urn:microsoft.com/office/officeart/2005/8/layout/hierarchy5"/>
    <dgm:cxn modelId="{7AFE5FF7-D05D-4513-9FB7-15C623C06A51}" type="presParOf" srcId="{9905836C-C655-490B-B3EF-6E36E7179280}" destId="{C86BA4C2-46EB-414F-8286-534C436FC296}" srcOrd="2" destOrd="0" presId="urn:microsoft.com/office/officeart/2005/8/layout/hierarchy5"/>
    <dgm:cxn modelId="{70C8C6B8-EB91-48C3-8CFE-F247532B097F}" type="presParOf" srcId="{C86BA4C2-46EB-414F-8286-534C436FC296}" destId="{CD3B8D81-8658-4E76-8B8B-ED4CF781D714}" srcOrd="0" destOrd="0" presId="urn:microsoft.com/office/officeart/2005/8/layout/hierarchy5"/>
    <dgm:cxn modelId="{0D8AA3BA-B606-4CE7-8F59-8EDDD8262DD9}" type="presParOf" srcId="{9905836C-C655-490B-B3EF-6E36E7179280}" destId="{CEABCA20-6622-4B4A-890B-AF52FE427054}" srcOrd="3" destOrd="0" presId="urn:microsoft.com/office/officeart/2005/8/layout/hierarchy5"/>
    <dgm:cxn modelId="{84D9CE8E-94DE-4E67-86A4-A855DE6E4BE3}" type="presParOf" srcId="{CEABCA20-6622-4B4A-890B-AF52FE427054}" destId="{07553FC2-F31A-4B32-93BA-45B3F98E8432}" srcOrd="0" destOrd="0" presId="urn:microsoft.com/office/officeart/2005/8/layout/hierarchy5"/>
    <dgm:cxn modelId="{9034146A-C167-4AF0-BEC2-036683FB0F5E}" type="presParOf" srcId="{CEABCA20-6622-4B4A-890B-AF52FE427054}" destId="{69BD9ABF-8F9C-40A4-9940-2482223FF549}" srcOrd="1" destOrd="0" presId="urn:microsoft.com/office/officeart/2005/8/layout/hierarchy5"/>
    <dgm:cxn modelId="{AAC0D03C-94FE-448A-8D67-336C5B47A1C1}" type="presParOf" srcId="{9905836C-C655-490B-B3EF-6E36E7179280}" destId="{C84D43FC-8DAF-4645-80FE-2ED8A7C89853}" srcOrd="4" destOrd="0" presId="urn:microsoft.com/office/officeart/2005/8/layout/hierarchy5"/>
    <dgm:cxn modelId="{EF54D473-EEFD-4283-BFE5-ACC51FAB1A00}" type="presParOf" srcId="{C84D43FC-8DAF-4645-80FE-2ED8A7C89853}" destId="{492D0533-5E95-4054-AF74-F0953BA9D3A3}" srcOrd="0" destOrd="0" presId="urn:microsoft.com/office/officeart/2005/8/layout/hierarchy5"/>
    <dgm:cxn modelId="{17A14D41-ABC5-4748-A18B-49AD98E6B338}" type="presParOf" srcId="{9905836C-C655-490B-B3EF-6E36E7179280}" destId="{3425E3E2-7288-4FF4-B599-77016812BA58}" srcOrd="5" destOrd="0" presId="urn:microsoft.com/office/officeart/2005/8/layout/hierarchy5"/>
    <dgm:cxn modelId="{2AE9543E-EAD0-4E25-A0EF-0CFB80496DD0}" type="presParOf" srcId="{3425E3E2-7288-4FF4-B599-77016812BA58}" destId="{3BFA5E68-5E08-47B6-8D50-6C3E1D4A5BBD}" srcOrd="0" destOrd="0" presId="urn:microsoft.com/office/officeart/2005/8/layout/hierarchy5"/>
    <dgm:cxn modelId="{AAB1A2BA-C9B6-49F5-9233-843A0FB2B1DE}" type="presParOf" srcId="{3425E3E2-7288-4FF4-B599-77016812BA58}" destId="{C6C39A9E-3AAD-4EE7-89CA-00AE063A6337}" srcOrd="1" destOrd="0" presId="urn:microsoft.com/office/officeart/2005/8/layout/hierarchy5"/>
    <dgm:cxn modelId="{2996136E-A7A1-476A-9351-E9BA8017D748}" type="presParOf" srcId="{6EA2E7F3-A116-4B48-AA9C-E52D14808838}" destId="{34254C8F-0EDE-4FF6-9760-E9B8BE299108}" srcOrd="2" destOrd="0" presId="urn:microsoft.com/office/officeart/2005/8/layout/hierarchy5"/>
    <dgm:cxn modelId="{82F92CC7-DD93-47DD-85CA-77A5047E82DF}" type="presParOf" srcId="{34254C8F-0EDE-4FF6-9760-E9B8BE299108}" destId="{82B50ED8-AABF-48EC-948B-F4A80D9A8C73}" srcOrd="0" destOrd="0" presId="urn:microsoft.com/office/officeart/2005/8/layout/hierarchy5"/>
    <dgm:cxn modelId="{64118525-7DBA-4CA2-88B7-2FCF1FFB78AC}" type="presParOf" srcId="{6EA2E7F3-A116-4B48-AA9C-E52D14808838}" destId="{CE5CC90E-8AE2-4E24-8BEB-0CCBE8538B79}" srcOrd="3" destOrd="0" presId="urn:microsoft.com/office/officeart/2005/8/layout/hierarchy5"/>
    <dgm:cxn modelId="{8829C7EB-2EFE-4986-9F75-543942329AF4}" type="presParOf" srcId="{CE5CC90E-8AE2-4E24-8BEB-0CCBE8538B79}" destId="{18420BC3-6C15-4BD3-B086-36A23D498E26}" srcOrd="0" destOrd="0" presId="urn:microsoft.com/office/officeart/2005/8/layout/hierarchy5"/>
    <dgm:cxn modelId="{D33AC5CC-05D3-4045-AF37-576FD8BFE14C}" type="presParOf" srcId="{CE5CC90E-8AE2-4E24-8BEB-0CCBE8538B79}" destId="{0FDA2AE7-AEA5-4545-B6AD-0E4DB6B547B3}" srcOrd="1" destOrd="0" presId="urn:microsoft.com/office/officeart/2005/8/layout/hierarchy5"/>
    <dgm:cxn modelId="{EB1DCEB4-4FB6-4DBF-B1C0-F17D502494F5}" type="presParOf" srcId="{0FDA2AE7-AEA5-4545-B6AD-0E4DB6B547B3}" destId="{80EED10C-B4B1-45A1-9DC8-0A4E9273EEDA}" srcOrd="0" destOrd="0" presId="urn:microsoft.com/office/officeart/2005/8/layout/hierarchy5"/>
    <dgm:cxn modelId="{9AF68EF1-0A4A-4707-807C-6AC70819CF5F}" type="presParOf" srcId="{80EED10C-B4B1-45A1-9DC8-0A4E9273EEDA}" destId="{408F17C7-C5EF-4EC8-A0CE-DFA442958A41}" srcOrd="0" destOrd="0" presId="urn:microsoft.com/office/officeart/2005/8/layout/hierarchy5"/>
    <dgm:cxn modelId="{36778ADB-0FCE-423C-BE63-42EF3B2308C7}" type="presParOf" srcId="{0FDA2AE7-AEA5-4545-B6AD-0E4DB6B547B3}" destId="{BFB856FF-5838-4552-B9F9-E55FFF04FB07}" srcOrd="1" destOrd="0" presId="urn:microsoft.com/office/officeart/2005/8/layout/hierarchy5"/>
    <dgm:cxn modelId="{63B23591-9B56-429E-8522-3400D83C5346}" type="presParOf" srcId="{BFB856FF-5838-4552-B9F9-E55FFF04FB07}" destId="{14716948-7811-4D9D-A594-60B5B8CE0591}" srcOrd="0" destOrd="0" presId="urn:microsoft.com/office/officeart/2005/8/layout/hierarchy5"/>
    <dgm:cxn modelId="{89AD9227-6FF2-446D-AC7C-E460595BA7AE}" type="presParOf" srcId="{BFB856FF-5838-4552-B9F9-E55FFF04FB07}" destId="{6B3ADB17-F8B0-48C2-80CA-CA6F44777BD3}" srcOrd="1" destOrd="0" presId="urn:microsoft.com/office/officeart/2005/8/layout/hierarchy5"/>
    <dgm:cxn modelId="{4630899F-94DD-46BC-ACC0-1635712893B5}" type="presParOf" srcId="{6B3ADB17-F8B0-48C2-80CA-CA6F44777BD3}" destId="{74A2D0FA-1FDD-4123-B877-3C55A3281173}" srcOrd="0" destOrd="0" presId="urn:microsoft.com/office/officeart/2005/8/layout/hierarchy5"/>
    <dgm:cxn modelId="{B58139C0-FF95-4DC3-B95E-F16186928483}" type="presParOf" srcId="{74A2D0FA-1FDD-4123-B877-3C55A3281173}" destId="{9E8D24DD-B11B-4F1E-83C1-C39CCD833954}" srcOrd="0" destOrd="0" presId="urn:microsoft.com/office/officeart/2005/8/layout/hierarchy5"/>
    <dgm:cxn modelId="{6D8153F2-A82C-49ED-9FBB-A3641BE02D5D}" type="presParOf" srcId="{6B3ADB17-F8B0-48C2-80CA-CA6F44777BD3}" destId="{6A4237B0-4118-4300-8618-862D95D1398D}" srcOrd="1" destOrd="0" presId="urn:microsoft.com/office/officeart/2005/8/layout/hierarchy5"/>
    <dgm:cxn modelId="{F6684220-6BA2-416A-84E2-FF735027B921}" type="presParOf" srcId="{6A4237B0-4118-4300-8618-862D95D1398D}" destId="{CC12C34F-A8D7-4D3F-A866-8C270BE29EFE}" srcOrd="0" destOrd="0" presId="urn:microsoft.com/office/officeart/2005/8/layout/hierarchy5"/>
    <dgm:cxn modelId="{4804203F-571B-4DF6-B1AD-D08DFBEAD7A8}" type="presParOf" srcId="{6A4237B0-4118-4300-8618-862D95D1398D}" destId="{FC67681D-FAB7-41D2-9C91-8930B6D4ABB2}" srcOrd="1" destOrd="0" presId="urn:microsoft.com/office/officeart/2005/8/layout/hierarchy5"/>
    <dgm:cxn modelId="{2BC53F22-8EC3-474A-81A8-F2705BD092ED}" type="presParOf" srcId="{6B3ADB17-F8B0-48C2-80CA-CA6F44777BD3}" destId="{41154AAC-6398-49A0-94B2-5B9C28C554D0}" srcOrd="2" destOrd="0" presId="urn:microsoft.com/office/officeart/2005/8/layout/hierarchy5"/>
    <dgm:cxn modelId="{4D892D20-91DA-4FD0-A4DA-4277651903BF}" type="presParOf" srcId="{41154AAC-6398-49A0-94B2-5B9C28C554D0}" destId="{0801D1A4-34B7-4496-8678-A8F50AA208C6}" srcOrd="0" destOrd="0" presId="urn:microsoft.com/office/officeart/2005/8/layout/hierarchy5"/>
    <dgm:cxn modelId="{7342915C-3E68-4D12-9BE8-F114DDCAD321}" type="presParOf" srcId="{6B3ADB17-F8B0-48C2-80CA-CA6F44777BD3}" destId="{10B29822-FBF3-4C61-8300-D693CFC4ECD4}" srcOrd="3" destOrd="0" presId="urn:microsoft.com/office/officeart/2005/8/layout/hierarchy5"/>
    <dgm:cxn modelId="{9DEBBA81-E00E-4743-ACE2-11C02A3E9F1B}" type="presParOf" srcId="{10B29822-FBF3-4C61-8300-D693CFC4ECD4}" destId="{72C48311-5A93-43A5-A6D5-BBB20C16279E}" srcOrd="0" destOrd="0" presId="urn:microsoft.com/office/officeart/2005/8/layout/hierarchy5"/>
    <dgm:cxn modelId="{87840DF4-57E5-4143-BD0B-CB2B2A13DDA0}" type="presParOf" srcId="{10B29822-FBF3-4C61-8300-D693CFC4ECD4}" destId="{C13726D2-02F9-44A0-9E59-6909C07F2170}" srcOrd="1" destOrd="0" presId="urn:microsoft.com/office/officeart/2005/8/layout/hierarchy5"/>
    <dgm:cxn modelId="{00D92E10-3FE5-458F-B18A-5B800A87877D}" type="presParOf" srcId="{6B3ADB17-F8B0-48C2-80CA-CA6F44777BD3}" destId="{32504F68-2665-4BD3-AABA-9AAFB231A97F}" srcOrd="4" destOrd="0" presId="urn:microsoft.com/office/officeart/2005/8/layout/hierarchy5"/>
    <dgm:cxn modelId="{6DCE6BF2-5F35-43EB-9B85-5989017B888D}" type="presParOf" srcId="{32504F68-2665-4BD3-AABA-9AAFB231A97F}" destId="{8E14923F-578F-415B-A23D-5C0D2D59D154}" srcOrd="0" destOrd="0" presId="urn:microsoft.com/office/officeart/2005/8/layout/hierarchy5"/>
    <dgm:cxn modelId="{88F56F33-DCE8-4FBF-BA4C-4A3E134E7A98}" type="presParOf" srcId="{6B3ADB17-F8B0-48C2-80CA-CA6F44777BD3}" destId="{D65DE5CB-6C19-4D9B-AF95-9E9196FF680E}" srcOrd="5" destOrd="0" presId="urn:microsoft.com/office/officeart/2005/8/layout/hierarchy5"/>
    <dgm:cxn modelId="{4ECCBD92-C9E6-4483-A29B-AD6B651E475A}" type="presParOf" srcId="{D65DE5CB-6C19-4D9B-AF95-9E9196FF680E}" destId="{0CC302DB-4C77-4207-8ECA-2661D915F796}" srcOrd="0" destOrd="0" presId="urn:microsoft.com/office/officeart/2005/8/layout/hierarchy5"/>
    <dgm:cxn modelId="{F7D91534-A479-4E0F-9388-D1646E4C2613}" type="presParOf" srcId="{D65DE5CB-6C19-4D9B-AF95-9E9196FF680E}" destId="{FB65D35A-13DD-4F14-AE66-18C90E8CFC44}" srcOrd="1" destOrd="0" presId="urn:microsoft.com/office/officeart/2005/8/layout/hierarchy5"/>
    <dgm:cxn modelId="{ED32ACD4-62AD-4227-B2A5-61358F21F865}" type="presParOf" srcId="{0FDA2AE7-AEA5-4545-B6AD-0E4DB6B547B3}" destId="{BFACC75F-346D-49E2-B357-A6FA9F2F3B00}" srcOrd="2" destOrd="0" presId="urn:microsoft.com/office/officeart/2005/8/layout/hierarchy5"/>
    <dgm:cxn modelId="{2005AE82-0942-458C-A101-BAFE18F563BA}" type="presParOf" srcId="{BFACC75F-346D-49E2-B357-A6FA9F2F3B00}" destId="{C642573D-9B3A-474B-BEA1-DEFAC8BE83CC}" srcOrd="0" destOrd="0" presId="urn:microsoft.com/office/officeart/2005/8/layout/hierarchy5"/>
    <dgm:cxn modelId="{C91F04EA-442B-439B-B3C3-BD49257984B6}" type="presParOf" srcId="{0FDA2AE7-AEA5-4545-B6AD-0E4DB6B547B3}" destId="{E8D11EC3-203E-4F6F-ACE5-91EB252B1802}" srcOrd="3" destOrd="0" presId="urn:microsoft.com/office/officeart/2005/8/layout/hierarchy5"/>
    <dgm:cxn modelId="{C090AB2D-1434-406D-AEC3-E790FA74FFEB}" type="presParOf" srcId="{E8D11EC3-203E-4F6F-ACE5-91EB252B1802}" destId="{94D18783-BE8E-40E7-BAA4-DFC8BC444EF2}" srcOrd="0" destOrd="0" presId="urn:microsoft.com/office/officeart/2005/8/layout/hierarchy5"/>
    <dgm:cxn modelId="{B7651C0B-2C2D-40A0-8072-24C02E398CA3}" type="presParOf" srcId="{E8D11EC3-203E-4F6F-ACE5-91EB252B1802}" destId="{29A115EF-1F60-4180-A5E0-A2A987A2BE60}" srcOrd="1" destOrd="0" presId="urn:microsoft.com/office/officeart/2005/8/layout/hierarchy5"/>
    <dgm:cxn modelId="{E041A7DB-7034-4C2D-8068-EA5B479060DC}" type="presParOf" srcId="{0FDA2AE7-AEA5-4545-B6AD-0E4DB6B547B3}" destId="{786ED0FB-E02F-450E-A52B-C2296562F243}" srcOrd="4" destOrd="0" presId="urn:microsoft.com/office/officeart/2005/8/layout/hierarchy5"/>
    <dgm:cxn modelId="{5DC2DC31-11B1-46DC-BEC1-C47A0F0B1675}" type="presParOf" srcId="{786ED0FB-E02F-450E-A52B-C2296562F243}" destId="{E3F8DADF-2577-45D4-A4C2-096851126863}" srcOrd="0" destOrd="0" presId="urn:microsoft.com/office/officeart/2005/8/layout/hierarchy5"/>
    <dgm:cxn modelId="{E9D7827F-49C9-430C-A120-CC51C9E11D40}" type="presParOf" srcId="{0FDA2AE7-AEA5-4545-B6AD-0E4DB6B547B3}" destId="{09AA5480-523F-40CA-B891-1FFDD2A7370C}" srcOrd="5" destOrd="0" presId="urn:microsoft.com/office/officeart/2005/8/layout/hierarchy5"/>
    <dgm:cxn modelId="{CDAA25C3-65D1-4263-B9C3-03BBB26BBA00}" type="presParOf" srcId="{09AA5480-523F-40CA-B891-1FFDD2A7370C}" destId="{2B0A9DDE-570C-4EB8-A811-4FEF3DE9EDCF}" srcOrd="0" destOrd="0" presId="urn:microsoft.com/office/officeart/2005/8/layout/hierarchy5"/>
    <dgm:cxn modelId="{075DE32D-28CF-4723-B445-056A4DC54560}" type="presParOf" srcId="{09AA5480-523F-40CA-B891-1FFDD2A7370C}" destId="{A7672758-626E-4350-BEE9-95E974151951}" srcOrd="1" destOrd="0" presId="urn:microsoft.com/office/officeart/2005/8/layout/hierarchy5"/>
    <dgm:cxn modelId="{23AA8CAE-72C2-41C7-B801-55C899EDAD38}" type="presParOf" srcId="{CBD90628-4C9D-4392-AB37-154FCE1DF686}" destId="{F06680D7-1893-4FB1-853C-1BC491AC5122}" srcOrd="1" destOrd="0" presId="urn:microsoft.com/office/officeart/2005/8/layout/hierarchy5"/>
    <dgm:cxn modelId="{2A249AA4-A245-49E1-AFC3-F3DA33F83F60}" type="presParOf" srcId="{F06680D7-1893-4FB1-853C-1BC491AC5122}" destId="{8D427B6B-AB4D-44C3-983B-C439020A6497}" srcOrd="0" destOrd="0" presId="urn:microsoft.com/office/officeart/2005/8/layout/hierarchy5"/>
    <dgm:cxn modelId="{776277C4-A8AC-436E-BD89-6B164B869F3F}" type="presParOf" srcId="{8D427B6B-AB4D-44C3-983B-C439020A6497}" destId="{8FF75553-24A7-4783-B37A-2F26CBC41F41}" srcOrd="0" destOrd="0" presId="urn:microsoft.com/office/officeart/2005/8/layout/hierarchy5"/>
    <dgm:cxn modelId="{CB154A91-D4A8-4018-9440-C2E34EAF0FF2}" type="presParOf" srcId="{8D427B6B-AB4D-44C3-983B-C439020A6497}" destId="{2318B1C0-4AAA-4375-90CB-8CD6446DF8AB}" srcOrd="1" destOrd="0" presId="urn:microsoft.com/office/officeart/2005/8/layout/hierarchy5"/>
    <dgm:cxn modelId="{6F6A904F-F594-4B86-B73F-81382182872C}" type="presParOf" srcId="{F06680D7-1893-4FB1-853C-1BC491AC5122}" destId="{57D80DB9-9F8D-4A73-8FF3-36FEEE3CD852}" srcOrd="1" destOrd="0" presId="urn:microsoft.com/office/officeart/2005/8/layout/hierarchy5"/>
    <dgm:cxn modelId="{0A11A83D-BBC7-4E26-A6C8-B13F600EDEFF}" type="presParOf" srcId="{57D80DB9-9F8D-4A73-8FF3-36FEEE3CD852}" destId="{92D86811-CA6B-453D-86AA-D2B09CE47342}" srcOrd="0" destOrd="0" presId="urn:microsoft.com/office/officeart/2005/8/layout/hierarchy5"/>
    <dgm:cxn modelId="{282FDE44-A866-49A6-87AA-405B9BA7B1A0}" type="presParOf" srcId="{F06680D7-1893-4FB1-853C-1BC491AC5122}" destId="{FE690DE3-2BDB-4D14-A817-1984A57A230B}" srcOrd="2" destOrd="0" presId="urn:microsoft.com/office/officeart/2005/8/layout/hierarchy5"/>
    <dgm:cxn modelId="{01C4CC65-9D56-406F-B9CD-FDB16DB75967}" type="presParOf" srcId="{FE690DE3-2BDB-4D14-A817-1984A57A230B}" destId="{AEEA81F7-3D62-4B2F-8739-0DB4142AE031}" srcOrd="0" destOrd="0" presId="urn:microsoft.com/office/officeart/2005/8/layout/hierarchy5"/>
    <dgm:cxn modelId="{E6E222B0-C9BC-4777-B865-CF8E16441071}" type="presParOf" srcId="{FE690DE3-2BDB-4D14-A817-1984A57A230B}" destId="{4EB5DA7E-8F15-42DE-A4C3-82A519D36F1B}" srcOrd="1" destOrd="0" presId="urn:microsoft.com/office/officeart/2005/8/layout/hierarchy5"/>
    <dgm:cxn modelId="{321B355B-9955-4044-82A4-47DD5B6A6D0B}" type="presParOf" srcId="{F06680D7-1893-4FB1-853C-1BC491AC5122}" destId="{4B8F19D4-2FDB-4C1D-ABC0-CD6CD9BC64A2}" srcOrd="3" destOrd="0" presId="urn:microsoft.com/office/officeart/2005/8/layout/hierarchy5"/>
    <dgm:cxn modelId="{C91161FE-F3F2-482C-9FE7-5527F0258FB6}" type="presParOf" srcId="{4B8F19D4-2FDB-4C1D-ABC0-CD6CD9BC64A2}" destId="{569C12C4-D1AD-4502-8B18-DD950CCD3440}" srcOrd="0" destOrd="0" presId="urn:microsoft.com/office/officeart/2005/8/layout/hierarchy5"/>
    <dgm:cxn modelId="{08D621E5-6D84-49B6-9C00-4CF011011D73}" type="presParOf" srcId="{F06680D7-1893-4FB1-853C-1BC491AC5122}" destId="{AB032A03-9D1B-4D60-89A0-C25E18B8BE4D}" srcOrd="4" destOrd="0" presId="urn:microsoft.com/office/officeart/2005/8/layout/hierarchy5"/>
    <dgm:cxn modelId="{619E89BC-D7DF-4AA5-92ED-33A817CB9C52}" type="presParOf" srcId="{AB032A03-9D1B-4D60-89A0-C25E18B8BE4D}" destId="{6C8A712F-F968-459C-837B-EB311A979441}" srcOrd="0" destOrd="0" presId="urn:microsoft.com/office/officeart/2005/8/layout/hierarchy5"/>
    <dgm:cxn modelId="{1A927BAB-B374-4A27-92FA-E216B6F3E129}" type="presParOf" srcId="{AB032A03-9D1B-4D60-89A0-C25E18B8BE4D}" destId="{67224097-8B13-4118-A01C-BF60BD45AF3D}" srcOrd="1" destOrd="0" presId="urn:microsoft.com/office/officeart/2005/8/layout/hierarchy5"/>
    <dgm:cxn modelId="{D8219875-BF34-4FF5-9A54-9397CEF4BD32}" type="presParOf" srcId="{F06680D7-1893-4FB1-853C-1BC491AC5122}" destId="{E94F64AA-500E-4041-B9FE-B8D13895940C}" srcOrd="5" destOrd="0" presId="urn:microsoft.com/office/officeart/2005/8/layout/hierarchy5"/>
    <dgm:cxn modelId="{CB0EF5B7-96C3-4871-B4AC-CC91DC791BD7}" type="presParOf" srcId="{E94F64AA-500E-4041-B9FE-B8D13895940C}" destId="{AE31C697-3D06-4CA0-9518-5E1F3739084D}" srcOrd="0" destOrd="0" presId="urn:microsoft.com/office/officeart/2005/8/layout/hierarchy5"/>
    <dgm:cxn modelId="{1DA6790F-17EE-433C-92CC-205D7A6CFFC1}" type="presParOf" srcId="{F06680D7-1893-4FB1-853C-1BC491AC5122}" destId="{03F73F8A-8CC7-4709-BA88-1E7760653FC4}" srcOrd="6" destOrd="0" presId="urn:microsoft.com/office/officeart/2005/8/layout/hierarchy5"/>
    <dgm:cxn modelId="{75B0D216-5EAC-48F3-BBD7-00BC90814733}" type="presParOf" srcId="{03F73F8A-8CC7-4709-BA88-1E7760653FC4}" destId="{D9241D24-0AA0-4C56-99F6-464A8B697167}" srcOrd="0" destOrd="0" presId="urn:microsoft.com/office/officeart/2005/8/layout/hierarchy5"/>
    <dgm:cxn modelId="{B0E2D765-CE62-4398-8BE9-DE83CC10D395}" type="presParOf" srcId="{03F73F8A-8CC7-4709-BA88-1E7760653FC4}" destId="{DBE32A33-EF91-40C2-911B-4AF6107A32A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D07C79-5AA7-4AC2-B985-5434D4BD0E3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42B722B1-EEDC-4C1A-A1EC-3FC321694D81}">
      <dgm:prSet/>
      <dgm:spPr/>
      <dgm:t>
        <a:bodyPr/>
        <a:lstStyle/>
        <a:p>
          <a:pPr rtl="0"/>
          <a:r>
            <a:rPr lang="en" b="1" cap="all" baseline="0" dirty="0"/>
            <a:t>balance sheet method</a:t>
          </a:r>
          <a:r>
            <a:rPr lang="en" dirty="0"/>
            <a:t> </a:t>
          </a:r>
          <a:br>
            <a:rPr lang="sk-SK" dirty="0"/>
          </a:br>
          <a:r>
            <a:rPr lang="en" dirty="0"/>
            <a:t>the essence of which lies in </a:t>
          </a:r>
          <a:r>
            <a:rPr lang="en" u="sng" dirty="0"/>
            <a:t>balancing the needs and resources of individual production sectors</a:t>
          </a:r>
          <a:r>
            <a:rPr lang="en" dirty="0"/>
            <a:t> of the agricultural entity . </a:t>
          </a:r>
          <a:br>
            <a:rPr lang="sk-SK" dirty="0"/>
          </a:br>
          <a:r>
            <a:rPr lang="en" dirty="0"/>
            <a:t>It's a laborious but fairly accurate way of determining scope.</a:t>
          </a:r>
        </a:p>
      </dgm:t>
    </dgm:pt>
    <dgm:pt modelId="{13AB5445-49E6-4C5A-AD12-47B7CE64D6FC}" type="parTrans" cxnId="{79622E67-1A42-4437-9701-B38DE3078199}">
      <dgm:prSet/>
      <dgm:spPr/>
      <dgm:t>
        <a:bodyPr/>
        <a:lstStyle/>
        <a:p>
          <a:endParaRPr lang="sk-SK"/>
        </a:p>
      </dgm:t>
    </dgm:pt>
    <dgm:pt modelId="{FF0A87BD-BFB4-47B7-81CD-EB2BF5E7C450}" type="sibTrans" cxnId="{79622E67-1A42-4437-9701-B38DE3078199}">
      <dgm:prSet/>
      <dgm:spPr/>
      <dgm:t>
        <a:bodyPr/>
        <a:lstStyle/>
        <a:p>
          <a:endParaRPr lang="sk-SK"/>
        </a:p>
      </dgm:t>
    </dgm:pt>
    <dgm:pt modelId="{85714094-1381-449C-93B3-B887982D1FB5}">
      <dgm:prSet/>
      <dgm:spPr/>
      <dgm:t>
        <a:bodyPr/>
        <a:lstStyle/>
        <a:p>
          <a:pPr rtl="0"/>
          <a:r>
            <a:rPr lang="en" b="1" cap="all" baseline="0" dirty="0"/>
            <a:t>economic-mathematical methods</a:t>
          </a:r>
          <a:r>
            <a:rPr lang="en" cap="all" baseline="0" dirty="0"/>
            <a:t> </a:t>
          </a:r>
          <a:br>
            <a:rPr lang="sk-SK" cap="all" baseline="0" dirty="0"/>
          </a:br>
          <a:r>
            <a:rPr lang="en" dirty="0"/>
            <a:t>(linear programming methods). </a:t>
          </a:r>
          <a:br>
            <a:rPr lang="sk-SK" dirty="0"/>
          </a:br>
          <a:r>
            <a:rPr lang="en" dirty="0"/>
            <a:t>It is a way of </a:t>
          </a:r>
          <a:r>
            <a:rPr lang="en" u="sng" dirty="0"/>
            <a:t>processing data using modern computer technology</a:t>
          </a:r>
          <a:r>
            <a:rPr lang="en" dirty="0"/>
            <a:t>. The </a:t>
          </a:r>
          <a:br>
            <a:rPr lang="sk-SK" dirty="0"/>
          </a:br>
          <a:r>
            <a:rPr lang="en" dirty="0"/>
            <a:t>Simplex method </a:t>
          </a:r>
          <a:r>
            <a:rPr lang="en" dirty="0">
              <a:latin typeface="Arial" panose="020B0604020202020204"/>
            </a:rPr>
            <a:t>and other methods are </a:t>
          </a:r>
          <a:r>
            <a:rPr lang="en" dirty="0"/>
            <a:t>used</a:t>
          </a:r>
          <a:r>
            <a:rPr lang="en" dirty="0">
              <a:latin typeface="Arial" panose="020B0604020202020204"/>
            </a:rPr>
            <a:t>.</a:t>
          </a:r>
          <a:endParaRPr lang="en" dirty="0"/>
        </a:p>
      </dgm:t>
    </dgm:pt>
    <dgm:pt modelId="{63E6D273-F7F7-45A0-BCB8-AA1BD6250B09}" type="parTrans" cxnId="{7D702211-5431-4D13-AFBE-1C583A5C53AC}">
      <dgm:prSet/>
      <dgm:spPr/>
      <dgm:t>
        <a:bodyPr/>
        <a:lstStyle/>
        <a:p>
          <a:endParaRPr lang="sk-SK"/>
        </a:p>
      </dgm:t>
    </dgm:pt>
    <dgm:pt modelId="{436E4252-87FE-4B0C-A42A-CF74F5B98AB1}" type="sibTrans" cxnId="{7D702211-5431-4D13-AFBE-1C583A5C53AC}">
      <dgm:prSet/>
      <dgm:spPr/>
      <dgm:t>
        <a:bodyPr/>
        <a:lstStyle/>
        <a:p>
          <a:endParaRPr lang="sk-SK"/>
        </a:p>
      </dgm:t>
    </dgm:pt>
    <dgm:pt modelId="{9C22588E-1644-4E46-B094-92016441D87C}" type="pres">
      <dgm:prSet presAssocID="{A2D07C79-5AA7-4AC2-B985-5434D4BD0E34}" presName="vert0" presStyleCnt="0">
        <dgm:presLayoutVars>
          <dgm:dir/>
          <dgm:animOne val="branch"/>
          <dgm:animLvl val="lvl"/>
        </dgm:presLayoutVars>
      </dgm:prSet>
      <dgm:spPr/>
    </dgm:pt>
    <dgm:pt modelId="{9A823C0C-C588-4264-9E91-D1B8430107A4}" type="pres">
      <dgm:prSet presAssocID="{42B722B1-EEDC-4C1A-A1EC-3FC321694D81}" presName="thickLine" presStyleLbl="alignNode1" presStyleIdx="0" presStyleCnt="2"/>
      <dgm:spPr/>
    </dgm:pt>
    <dgm:pt modelId="{9B5CA747-6DFE-461D-B9A4-D310DF3EEF12}" type="pres">
      <dgm:prSet presAssocID="{42B722B1-EEDC-4C1A-A1EC-3FC321694D81}" presName="horz1" presStyleCnt="0"/>
      <dgm:spPr/>
    </dgm:pt>
    <dgm:pt modelId="{A2CD7387-FFC0-41ED-98FF-D211953530CA}" type="pres">
      <dgm:prSet presAssocID="{42B722B1-EEDC-4C1A-A1EC-3FC321694D81}" presName="tx1" presStyleLbl="revTx" presStyleIdx="0" presStyleCnt="2"/>
      <dgm:spPr/>
    </dgm:pt>
    <dgm:pt modelId="{7C15CE3F-AB98-462C-BFAF-307310A8F4AD}" type="pres">
      <dgm:prSet presAssocID="{42B722B1-EEDC-4C1A-A1EC-3FC321694D81}" presName="vert1" presStyleCnt="0"/>
      <dgm:spPr/>
    </dgm:pt>
    <dgm:pt modelId="{90619CFB-D7FD-4B2E-8BF6-44E0FC2CED31}" type="pres">
      <dgm:prSet presAssocID="{85714094-1381-449C-93B3-B887982D1FB5}" presName="thickLine" presStyleLbl="alignNode1" presStyleIdx="1" presStyleCnt="2"/>
      <dgm:spPr/>
    </dgm:pt>
    <dgm:pt modelId="{5D7D7753-E3EA-4094-BCBC-1984147E949A}" type="pres">
      <dgm:prSet presAssocID="{85714094-1381-449C-93B3-B887982D1FB5}" presName="horz1" presStyleCnt="0"/>
      <dgm:spPr/>
    </dgm:pt>
    <dgm:pt modelId="{E72CBB27-938F-4A97-A35B-21C4B9583428}" type="pres">
      <dgm:prSet presAssocID="{85714094-1381-449C-93B3-B887982D1FB5}" presName="tx1" presStyleLbl="revTx" presStyleIdx="1" presStyleCnt="2"/>
      <dgm:spPr/>
    </dgm:pt>
    <dgm:pt modelId="{A3F6310A-48AE-4573-826B-EE2772FD08D4}" type="pres">
      <dgm:prSet presAssocID="{85714094-1381-449C-93B3-B887982D1FB5}" presName="vert1" presStyleCnt="0"/>
      <dgm:spPr/>
    </dgm:pt>
  </dgm:ptLst>
  <dgm:cxnLst>
    <dgm:cxn modelId="{7D702211-5431-4D13-AFBE-1C583A5C53AC}" srcId="{A2D07C79-5AA7-4AC2-B985-5434D4BD0E34}" destId="{85714094-1381-449C-93B3-B887982D1FB5}" srcOrd="1" destOrd="0" parTransId="{63E6D273-F7F7-45A0-BCB8-AA1BD6250B09}" sibTransId="{436E4252-87FE-4B0C-A42A-CF74F5B98AB1}"/>
    <dgm:cxn modelId="{79622E67-1A42-4437-9701-B38DE3078199}" srcId="{A2D07C79-5AA7-4AC2-B985-5434D4BD0E34}" destId="{42B722B1-EEDC-4C1A-A1EC-3FC321694D81}" srcOrd="0" destOrd="0" parTransId="{13AB5445-49E6-4C5A-AD12-47B7CE64D6FC}" sibTransId="{FF0A87BD-BFB4-47B7-81CD-EB2BF5E7C450}"/>
    <dgm:cxn modelId="{F688606C-AD11-4EEF-BC7D-829FEFF9EEAD}" type="presOf" srcId="{85714094-1381-449C-93B3-B887982D1FB5}" destId="{E72CBB27-938F-4A97-A35B-21C4B9583428}" srcOrd="0" destOrd="0" presId="urn:microsoft.com/office/officeart/2008/layout/LinedList"/>
    <dgm:cxn modelId="{0E92B76D-C53B-4729-8065-99B145A72A03}" type="presOf" srcId="{42B722B1-EEDC-4C1A-A1EC-3FC321694D81}" destId="{A2CD7387-FFC0-41ED-98FF-D211953530CA}" srcOrd="0" destOrd="0" presId="urn:microsoft.com/office/officeart/2008/layout/LinedList"/>
    <dgm:cxn modelId="{9DCA8C96-309D-47EA-A519-08E4EF06A30B}" type="presOf" srcId="{A2D07C79-5AA7-4AC2-B985-5434D4BD0E34}" destId="{9C22588E-1644-4E46-B094-92016441D87C}" srcOrd="0" destOrd="0" presId="urn:microsoft.com/office/officeart/2008/layout/LinedList"/>
    <dgm:cxn modelId="{A210BE32-2D63-41C4-BB45-412FBA97D4E8}" type="presParOf" srcId="{9C22588E-1644-4E46-B094-92016441D87C}" destId="{9A823C0C-C588-4264-9E91-D1B8430107A4}" srcOrd="0" destOrd="0" presId="urn:microsoft.com/office/officeart/2008/layout/LinedList"/>
    <dgm:cxn modelId="{4EB6F61C-5BE3-4DA1-9EC5-99E1A187CC44}" type="presParOf" srcId="{9C22588E-1644-4E46-B094-92016441D87C}" destId="{9B5CA747-6DFE-461D-B9A4-D310DF3EEF12}" srcOrd="1" destOrd="0" presId="urn:microsoft.com/office/officeart/2008/layout/LinedList"/>
    <dgm:cxn modelId="{C0E3EC41-EB26-4956-B5F1-DBF7796A6B91}" type="presParOf" srcId="{9B5CA747-6DFE-461D-B9A4-D310DF3EEF12}" destId="{A2CD7387-FFC0-41ED-98FF-D211953530CA}" srcOrd="0" destOrd="0" presId="urn:microsoft.com/office/officeart/2008/layout/LinedList"/>
    <dgm:cxn modelId="{3360410E-28EC-4499-970E-45C7E3D0C75A}" type="presParOf" srcId="{9B5CA747-6DFE-461D-B9A4-D310DF3EEF12}" destId="{7C15CE3F-AB98-462C-BFAF-307310A8F4AD}" srcOrd="1" destOrd="0" presId="urn:microsoft.com/office/officeart/2008/layout/LinedList"/>
    <dgm:cxn modelId="{22ED53BA-6BF2-4224-B830-0623500117E2}" type="presParOf" srcId="{9C22588E-1644-4E46-B094-92016441D87C}" destId="{90619CFB-D7FD-4B2E-8BF6-44E0FC2CED31}" srcOrd="2" destOrd="0" presId="urn:microsoft.com/office/officeart/2008/layout/LinedList"/>
    <dgm:cxn modelId="{96F4F5CB-4F25-43ED-AF89-D0A8B063974B}" type="presParOf" srcId="{9C22588E-1644-4E46-B094-92016441D87C}" destId="{5D7D7753-E3EA-4094-BCBC-1984147E949A}" srcOrd="3" destOrd="0" presId="urn:microsoft.com/office/officeart/2008/layout/LinedList"/>
    <dgm:cxn modelId="{03A971E7-3B9E-4C61-8123-E3A6E40A31B6}" type="presParOf" srcId="{5D7D7753-E3EA-4094-BCBC-1984147E949A}" destId="{E72CBB27-938F-4A97-A35B-21C4B9583428}" srcOrd="0" destOrd="0" presId="urn:microsoft.com/office/officeart/2008/layout/LinedList"/>
    <dgm:cxn modelId="{A2AEF176-3A7F-498B-881C-161A03D14598}" type="presParOf" srcId="{5D7D7753-E3EA-4094-BCBC-1984147E949A}" destId="{A3F6310A-48AE-4573-826B-EE2772FD08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7F1A2-9D86-4F0E-BAA7-0D3E5D12D371}">
      <dsp:nvSpPr>
        <dsp:cNvPr id="0" name=""/>
        <dsp:cNvSpPr/>
      </dsp:nvSpPr>
      <dsp:spPr>
        <a:xfrm>
          <a:off x="2953" y="321223"/>
          <a:ext cx="2343072" cy="1405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Production occurs in a collective fashion by means of the division of labor. </a:t>
          </a:r>
        </a:p>
      </dsp:txBody>
      <dsp:txXfrm>
        <a:off x="2953" y="321223"/>
        <a:ext cx="2343072" cy="1405843"/>
      </dsp:txXfrm>
    </dsp:sp>
    <dsp:sp modelId="{BA0A28C9-D912-4F70-A744-C5B3E6DB452C}">
      <dsp:nvSpPr>
        <dsp:cNvPr id="0" name=""/>
        <dsp:cNvSpPr/>
      </dsp:nvSpPr>
      <dsp:spPr>
        <a:xfrm>
          <a:off x="2580333" y="321223"/>
          <a:ext cx="2343072" cy="1405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Labor may be divided amongst producers and across groups formed by them. </a:t>
          </a:r>
        </a:p>
      </dsp:txBody>
      <dsp:txXfrm>
        <a:off x="2580333" y="321223"/>
        <a:ext cx="2343072" cy="1405843"/>
      </dsp:txXfrm>
    </dsp:sp>
    <dsp:sp modelId="{E588607F-0D2A-4A5C-A318-0D616F5E9E58}">
      <dsp:nvSpPr>
        <dsp:cNvPr id="0" name=""/>
        <dsp:cNvSpPr/>
      </dsp:nvSpPr>
      <dsp:spPr>
        <a:xfrm>
          <a:off x="5157713" y="321223"/>
          <a:ext cx="2343072" cy="14058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It can be </a:t>
          </a:r>
          <a:r>
            <a:rPr lang="en-US" sz="1100" kern="1200" dirty="0">
              <a:solidFill>
                <a:srgbClr val="FF0000"/>
              </a:solidFill>
            </a:rPr>
            <a:t>divided</a:t>
          </a:r>
          <a:r>
            <a:rPr lang="en-US" sz="1100" kern="1200" dirty="0"/>
            <a:t> </a:t>
          </a:r>
          <a:endParaRPr lang="sk-SK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- </a:t>
          </a:r>
          <a:r>
            <a:rPr lang="en-US" sz="1100" kern="1200" dirty="0"/>
            <a:t>horizontally, which occurs simultaneously and necessarily among different producers, or </a:t>
          </a:r>
          <a:endParaRPr lang="sk-SK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- </a:t>
          </a:r>
          <a:r>
            <a:rPr lang="en-US" sz="1100" kern="1200" dirty="0"/>
            <a:t>vertically meaning that it occurs sequentially through time. </a:t>
          </a:r>
        </a:p>
      </dsp:txBody>
      <dsp:txXfrm>
        <a:off x="5157713" y="321223"/>
        <a:ext cx="2343072" cy="1405843"/>
      </dsp:txXfrm>
    </dsp:sp>
    <dsp:sp modelId="{5A5C29A3-6AF4-4D7A-AD81-BB3FC81FC1DB}">
      <dsp:nvSpPr>
        <dsp:cNvPr id="0" name=""/>
        <dsp:cNvSpPr/>
      </dsp:nvSpPr>
      <dsp:spPr>
        <a:xfrm>
          <a:off x="7735093" y="321223"/>
          <a:ext cx="2343072" cy="1405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crucial </a:t>
          </a:r>
          <a:r>
            <a:rPr lang="en-US" sz="1100" kern="1200" dirty="0">
              <a:solidFill>
                <a:srgbClr val="FF0000"/>
              </a:solidFill>
            </a:rPr>
            <a:t>difference</a:t>
          </a:r>
          <a:r>
            <a:rPr lang="en-US" sz="1100" kern="1200" dirty="0"/>
            <a:t> between vertical and horizontal division of labor is the </a:t>
          </a:r>
          <a:r>
            <a:rPr lang="en-US" sz="1100" kern="1200" dirty="0">
              <a:solidFill>
                <a:srgbClr val="FF0000"/>
              </a:solidFill>
            </a:rPr>
            <a:t>importance assigned to the producer’s wear and tear</a:t>
          </a:r>
          <a:r>
            <a:rPr lang="en-US" sz="1100" kern="1200" dirty="0"/>
            <a:t> (that is, on their plant and equipment) </a:t>
          </a:r>
          <a:r>
            <a:rPr lang="en-US" sz="1100" kern="1200" dirty="0">
              <a:solidFill>
                <a:srgbClr val="FF0000"/>
              </a:solidFill>
            </a:rPr>
            <a:t>and their aging</a:t>
          </a:r>
          <a:r>
            <a:rPr lang="en-US" sz="1100" kern="1200" dirty="0"/>
            <a:t>. </a:t>
          </a:r>
        </a:p>
      </dsp:txBody>
      <dsp:txXfrm>
        <a:off x="7735093" y="321223"/>
        <a:ext cx="2343072" cy="1405843"/>
      </dsp:txXfrm>
    </dsp:sp>
    <dsp:sp modelId="{A0FD2968-7408-4808-958C-08985FBBE000}">
      <dsp:nvSpPr>
        <dsp:cNvPr id="0" name=""/>
        <dsp:cNvSpPr/>
      </dsp:nvSpPr>
      <dsp:spPr>
        <a:xfrm>
          <a:off x="2953" y="1961374"/>
          <a:ext cx="2343072" cy="14058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division of labor has the capacity to generate inherently collective production which is different from the simple addition of individual productions. </a:t>
          </a:r>
        </a:p>
      </dsp:txBody>
      <dsp:txXfrm>
        <a:off x="2953" y="1961374"/>
        <a:ext cx="2343072" cy="1405843"/>
      </dsp:txXfrm>
    </dsp:sp>
    <dsp:sp modelId="{0061FE58-CC90-4038-A03D-AE9402B28E8B}">
      <dsp:nvSpPr>
        <dsp:cNvPr id="0" name=""/>
        <dsp:cNvSpPr/>
      </dsp:nvSpPr>
      <dsp:spPr>
        <a:xfrm>
          <a:off x="2580333" y="1961374"/>
          <a:ext cx="2343072" cy="1405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FFFF00"/>
              </a:solidFill>
            </a:rPr>
            <a:t>If inherently collective, the division of labor increases productivity and/or combines the physical properties of different productions obtaining new properties not found without the </a:t>
          </a:r>
          <a:r>
            <a:rPr lang="sk-SK" sz="1100" kern="1200" dirty="0" err="1">
              <a:solidFill>
                <a:srgbClr val="FFFF00"/>
              </a:solidFill>
            </a:rPr>
            <a:t>aforementioned</a:t>
          </a:r>
          <a:r>
            <a:rPr lang="en-US" sz="1100" kern="1200" dirty="0">
              <a:solidFill>
                <a:srgbClr val="FFFF00"/>
              </a:solidFill>
            </a:rPr>
            <a:t> combination.</a:t>
          </a:r>
        </a:p>
      </dsp:txBody>
      <dsp:txXfrm>
        <a:off x="2580333" y="1961374"/>
        <a:ext cx="2343072" cy="1405843"/>
      </dsp:txXfrm>
    </dsp:sp>
    <dsp:sp modelId="{88260F62-B988-4AFB-B49A-E9F0E227D744}">
      <dsp:nvSpPr>
        <dsp:cNvPr id="0" name=""/>
        <dsp:cNvSpPr/>
      </dsp:nvSpPr>
      <dsp:spPr>
        <a:xfrm>
          <a:off x="5157713" y="1961374"/>
          <a:ext cx="2343072" cy="1405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Inherently collective production (</a:t>
          </a:r>
          <a:r>
            <a:rPr lang="en-US" sz="1100" i="1" kern="1200" dirty="0"/>
            <a:t>abbreviated</a:t>
          </a:r>
          <a:r>
            <a:rPr lang="en-US" sz="1100" kern="1200" dirty="0"/>
            <a:t> collective production) under the circumstances of the division of labor requires the capacity of making reliable promises or commitments of production. </a:t>
          </a:r>
        </a:p>
      </dsp:txBody>
      <dsp:txXfrm>
        <a:off x="5157713" y="1961374"/>
        <a:ext cx="2343072" cy="1405843"/>
      </dsp:txXfrm>
    </dsp:sp>
    <dsp:sp modelId="{5FB0EE25-B091-48BC-BCEF-96DE69A1F367}">
      <dsp:nvSpPr>
        <dsp:cNvPr id="0" name=""/>
        <dsp:cNvSpPr/>
      </dsp:nvSpPr>
      <dsp:spPr>
        <a:xfrm>
          <a:off x="7735093" y="1961374"/>
          <a:ext cx="2343072" cy="14058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Bakers dedicate themselves to producing bread because they believe that they will be able to obtain other requirements for sustenance from other producers.</a:t>
          </a:r>
        </a:p>
      </dsp:txBody>
      <dsp:txXfrm>
        <a:off x="7735093" y="1961374"/>
        <a:ext cx="2343072" cy="1405843"/>
      </dsp:txXfrm>
    </dsp:sp>
    <dsp:sp modelId="{59273B26-D09B-4E27-AFC4-206E5E31B93B}">
      <dsp:nvSpPr>
        <dsp:cNvPr id="0" name=""/>
        <dsp:cNvSpPr/>
      </dsp:nvSpPr>
      <dsp:spPr>
        <a:xfrm>
          <a:off x="2580333" y="3601525"/>
          <a:ext cx="2343072" cy="1405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Neither producer would specialize if they did not rely on the other producer’s commitment to </a:t>
          </a:r>
          <a:r>
            <a:rPr lang="sk-SK" sz="1100" kern="1200" dirty="0" err="1"/>
            <a:t>producing</a:t>
          </a:r>
          <a:r>
            <a:rPr lang="en-US" sz="1100" kern="1200" dirty="0"/>
            <a:t> the goods required for their sustenance</a:t>
          </a:r>
          <a:r>
            <a:rPr lang="sk-SK" sz="1100" kern="1200" dirty="0"/>
            <a:t> (</a:t>
          </a:r>
          <a:r>
            <a:rPr lang="sk-SK" sz="1100" kern="1200" dirty="0" err="1"/>
            <a:t>th</a:t>
          </a:r>
          <a:r>
            <a:rPr lang="en-US" sz="1100" kern="1200" dirty="0"/>
            <a:t>e bakers in need of meat would not specialize in producing bread if they could not rely on the butcher’s commitment</a:t>
          </a:r>
          <a:r>
            <a:rPr lang="sk-SK" sz="1100" kern="1200" dirty="0"/>
            <a:t>)</a:t>
          </a:r>
          <a:r>
            <a:rPr lang="en-US" sz="1100" kern="1200" dirty="0"/>
            <a:t>. </a:t>
          </a:r>
        </a:p>
      </dsp:txBody>
      <dsp:txXfrm>
        <a:off x="2580333" y="3601525"/>
        <a:ext cx="2343072" cy="1405843"/>
      </dsp:txXfrm>
    </dsp:sp>
    <dsp:sp modelId="{18412BBB-E032-483C-AF5A-7F166EDD79A4}">
      <dsp:nvSpPr>
        <dsp:cNvPr id="0" name=""/>
        <dsp:cNvSpPr/>
      </dsp:nvSpPr>
      <dsp:spPr>
        <a:xfrm>
          <a:off x="5157713" y="3601525"/>
          <a:ext cx="2343072" cy="14058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commitment can take many forms, verbal, written, tacit or merely instinctive.</a:t>
          </a:r>
        </a:p>
      </dsp:txBody>
      <dsp:txXfrm>
        <a:off x="5157713" y="3601525"/>
        <a:ext cx="2343072" cy="1405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2E97E-D87A-4DFC-8DEC-55795E6FC14B}">
      <dsp:nvSpPr>
        <dsp:cNvPr id="0" name=""/>
        <dsp:cNvSpPr/>
      </dsp:nvSpPr>
      <dsp:spPr>
        <a:xfrm>
          <a:off x="1039511" y="201235"/>
          <a:ext cx="739599" cy="739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B8F8D-F8D0-4B00-B53C-BC6597EDD122}">
      <dsp:nvSpPr>
        <dsp:cNvPr id="0" name=""/>
        <dsp:cNvSpPr/>
      </dsp:nvSpPr>
      <dsp:spPr>
        <a:xfrm>
          <a:off x="587534" y="1202003"/>
          <a:ext cx="1643554" cy="73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 system made up of a </a:t>
          </a:r>
          <a:r>
            <a:rPr lang="en-US" sz="1100" b="1" kern="1200"/>
            <a:t>rational</a:t>
          </a:r>
          <a:r>
            <a:rPr lang="en-US" sz="1100" kern="1200"/>
            <a:t> </a:t>
          </a:r>
          <a:r>
            <a:rPr lang="en-US" sz="1100" b="1" kern="1200"/>
            <a:t>representation</a:t>
          </a:r>
          <a:r>
            <a:rPr lang="en-US" sz="1100" kern="1200"/>
            <a:t> of industries and their elements and activities so as to make a profit.</a:t>
          </a:r>
        </a:p>
      </dsp:txBody>
      <dsp:txXfrm>
        <a:off x="587534" y="1202003"/>
        <a:ext cx="1643554" cy="739599"/>
      </dsp:txXfrm>
    </dsp:sp>
    <dsp:sp modelId="{9E59FC69-0A42-43C9-B34E-B5C00C0B7BE2}">
      <dsp:nvSpPr>
        <dsp:cNvPr id="0" name=""/>
        <dsp:cNvSpPr/>
      </dsp:nvSpPr>
      <dsp:spPr>
        <a:xfrm>
          <a:off x="2970688" y="201235"/>
          <a:ext cx="739599" cy="739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786A8-988E-4519-9719-3EDD791330EB}">
      <dsp:nvSpPr>
        <dsp:cNvPr id="0" name=""/>
        <dsp:cNvSpPr/>
      </dsp:nvSpPr>
      <dsp:spPr>
        <a:xfrm>
          <a:off x="2518711" y="1202003"/>
          <a:ext cx="1643554" cy="73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 system of mat</a:t>
          </a:r>
          <a:r>
            <a:rPr lang="en-US" sz="1100" b="1" kern="1200"/>
            <a:t>erially, temporally and spatially</a:t>
          </a:r>
          <a:r>
            <a:rPr lang="en-US" sz="1100" kern="1200"/>
            <a:t> </a:t>
          </a:r>
          <a:r>
            <a:rPr lang="en-US" sz="1100" b="1" kern="1200"/>
            <a:t>arranged</a:t>
          </a:r>
          <a:r>
            <a:rPr lang="en-US" sz="1100" kern="1200"/>
            <a:t> elements of production in industries with the aim of achieving profit.</a:t>
          </a:r>
        </a:p>
      </dsp:txBody>
      <dsp:txXfrm>
        <a:off x="2518711" y="1202003"/>
        <a:ext cx="1643554" cy="739599"/>
      </dsp:txXfrm>
    </dsp:sp>
    <dsp:sp modelId="{62C7C7A4-871B-4006-8FC2-E7B5B8FE572D}">
      <dsp:nvSpPr>
        <dsp:cNvPr id="0" name=""/>
        <dsp:cNvSpPr/>
      </dsp:nvSpPr>
      <dsp:spPr>
        <a:xfrm>
          <a:off x="2005100" y="2352491"/>
          <a:ext cx="739599" cy="7395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87F96-0FB1-4FCB-824D-776F07747132}">
      <dsp:nvSpPr>
        <dsp:cNvPr id="0" name=""/>
        <dsp:cNvSpPr/>
      </dsp:nvSpPr>
      <dsp:spPr>
        <a:xfrm>
          <a:off x="1553122" y="3353259"/>
          <a:ext cx="1643554" cy="73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</a:t>
          </a:r>
          <a:r>
            <a:rPr lang="en-US" sz="1100" b="1" kern="1200"/>
            <a:t>main</a:t>
          </a:r>
          <a:r>
            <a:rPr lang="en-US" sz="1100" kern="1200"/>
            <a:t> </a:t>
          </a:r>
          <a:r>
            <a:rPr lang="en-US" sz="1100" b="1" kern="1200"/>
            <a:t>goal</a:t>
          </a:r>
          <a:r>
            <a:rPr lang="en-US" sz="1100" kern="1200"/>
            <a:t> in creating the company's production structure is to create the conditions for achieving PROFIT.</a:t>
          </a:r>
        </a:p>
      </dsp:txBody>
      <dsp:txXfrm>
        <a:off x="1553122" y="3353259"/>
        <a:ext cx="1643554" cy="739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5F66-FD89-4D7C-8CE8-23748D7E944D}">
      <dsp:nvSpPr>
        <dsp:cNvPr id="0" name=""/>
        <dsp:cNvSpPr/>
      </dsp:nvSpPr>
      <dsp:spPr>
        <a:xfrm>
          <a:off x="0" y="367937"/>
          <a:ext cx="5889686" cy="18599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2AE9A-E056-4EE2-9947-0E003CDF1D2D}">
      <dsp:nvSpPr>
        <dsp:cNvPr id="0" name=""/>
        <dsp:cNvSpPr/>
      </dsp:nvSpPr>
      <dsp:spPr>
        <a:xfrm>
          <a:off x="562624" y="786419"/>
          <a:ext cx="1022953" cy="1022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BB825-9AAE-436F-9444-1C75E6859DAC}">
      <dsp:nvSpPr>
        <dsp:cNvPr id="0" name=""/>
        <dsp:cNvSpPr/>
      </dsp:nvSpPr>
      <dsp:spPr>
        <a:xfrm>
          <a:off x="2148203" y="367937"/>
          <a:ext cx="3612488" cy="209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446" tIns="221446" rIns="221446" bIns="2214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general, the production structure is a system consisting of a </a:t>
          </a:r>
          <a:r>
            <a:rPr lang="en-US" sz="1400" u="sng" kern="1200" dirty="0"/>
            <a:t>rational representation of the industries and their elements and activities to make the necessary profit </a:t>
          </a:r>
          <a:r>
            <a:rPr lang="en-US" sz="1400" kern="1200" dirty="0"/>
            <a:t>from a successful business.</a:t>
          </a:r>
        </a:p>
      </dsp:txBody>
      <dsp:txXfrm>
        <a:off x="2148203" y="367937"/>
        <a:ext cx="3612488" cy="2092405"/>
      </dsp:txXfrm>
    </dsp:sp>
    <dsp:sp modelId="{F14F7FBF-EA14-4D00-8AD5-13EB427E0D57}">
      <dsp:nvSpPr>
        <dsp:cNvPr id="0" name=""/>
        <dsp:cNvSpPr/>
      </dsp:nvSpPr>
      <dsp:spPr>
        <a:xfrm>
          <a:off x="0" y="2858897"/>
          <a:ext cx="5889686" cy="18599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6D57F-7833-4BEC-A9BE-2CCAFD1A0FFE}">
      <dsp:nvSpPr>
        <dsp:cNvPr id="0" name=""/>
        <dsp:cNvSpPr/>
      </dsp:nvSpPr>
      <dsp:spPr>
        <a:xfrm>
          <a:off x="562624" y="3277378"/>
          <a:ext cx="1022953" cy="1022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9E5BA-6FDB-45E1-A585-B03EE5338D01}">
      <dsp:nvSpPr>
        <dsp:cNvPr id="0" name=""/>
        <dsp:cNvSpPr/>
      </dsp:nvSpPr>
      <dsp:spPr>
        <a:xfrm>
          <a:off x="2148203" y="2858897"/>
          <a:ext cx="3612488" cy="209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446" tIns="221446" rIns="221446" bIns="2214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>
                  <a:lumMod val="50000"/>
                </a:schemeClr>
              </a:solidFill>
            </a:rPr>
            <a:t>From the production perspective</a:t>
          </a:r>
          <a:r>
            <a:rPr lang="en-US" sz="1400" kern="1200" dirty="0"/>
            <a:t>, the production structure </a:t>
          </a:r>
          <a:r>
            <a:rPr lang="en-US" sz="1400" u="sng" kern="1200" dirty="0"/>
            <a:t>represents a system of </a:t>
          </a:r>
          <a:r>
            <a:rPr lang="en-US" sz="1400" u="sng" kern="1200" dirty="0">
              <a:latin typeface="Arial" panose="020B0604020202020204"/>
            </a:rPr>
            <a:t>factual (materially),</a:t>
          </a:r>
          <a:r>
            <a:rPr lang="en-US" sz="1400" u="sng" kern="1200" dirty="0"/>
            <a:t> timed and spatially arranged elements of production in sector</a:t>
          </a:r>
          <a:r>
            <a:rPr lang="en-US" sz="1400" kern="1200" dirty="0"/>
            <a:t>s, especially in terms of optimal solution of tangible energy, value and other links in order to create the prerequisites for making a profit.</a:t>
          </a:r>
          <a:r>
            <a:rPr lang="en-US" sz="1400" kern="1200" dirty="0">
              <a:latin typeface="Arial" panose="020B0604020202020204"/>
            </a:rPr>
            <a:t> </a:t>
          </a:r>
          <a:endParaRPr lang="en-US" sz="1400" kern="1200" dirty="0"/>
        </a:p>
      </dsp:txBody>
      <dsp:txXfrm>
        <a:off x="2148203" y="2858897"/>
        <a:ext cx="3612488" cy="2092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C9D5-1A26-433E-A68B-5256849A2CB6}">
      <dsp:nvSpPr>
        <dsp:cNvPr id="0" name=""/>
        <dsp:cNvSpPr/>
      </dsp:nvSpPr>
      <dsp:spPr>
        <a:xfrm>
          <a:off x="5680866" y="3984252"/>
          <a:ext cx="326432" cy="622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216" y="0"/>
              </a:lnTo>
              <a:lnTo>
                <a:pt x="163216" y="622013"/>
              </a:lnTo>
              <a:lnTo>
                <a:pt x="326432" y="622013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5826521" y="4277696"/>
        <a:ext cx="35123" cy="35123"/>
      </dsp:txXfrm>
    </dsp:sp>
    <dsp:sp modelId="{3AEAA630-0C53-499F-9D06-FA9385FCB6B6}">
      <dsp:nvSpPr>
        <dsp:cNvPr id="0" name=""/>
        <dsp:cNvSpPr/>
      </dsp:nvSpPr>
      <dsp:spPr>
        <a:xfrm>
          <a:off x="5680866" y="3938532"/>
          <a:ext cx="326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6432" y="45720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5835922" y="3976091"/>
        <a:ext cx="16321" cy="16321"/>
      </dsp:txXfrm>
    </dsp:sp>
    <dsp:sp modelId="{C00D0AD3-FD34-4AA6-A83B-0CC2E42A60AC}">
      <dsp:nvSpPr>
        <dsp:cNvPr id="0" name=""/>
        <dsp:cNvSpPr/>
      </dsp:nvSpPr>
      <dsp:spPr>
        <a:xfrm>
          <a:off x="5680866" y="3362239"/>
          <a:ext cx="326432" cy="622013"/>
        </a:xfrm>
        <a:custGeom>
          <a:avLst/>
          <a:gdLst/>
          <a:ahLst/>
          <a:cxnLst/>
          <a:rect l="0" t="0" r="0" b="0"/>
          <a:pathLst>
            <a:path>
              <a:moveTo>
                <a:pt x="0" y="622013"/>
              </a:moveTo>
              <a:lnTo>
                <a:pt x="163216" y="622013"/>
              </a:lnTo>
              <a:lnTo>
                <a:pt x="163216" y="0"/>
              </a:lnTo>
              <a:lnTo>
                <a:pt x="326432" y="0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5826521" y="3655683"/>
        <a:ext cx="35123" cy="35123"/>
      </dsp:txXfrm>
    </dsp:sp>
    <dsp:sp modelId="{173D1ECE-C11B-4627-9F17-EEB95F72C699}">
      <dsp:nvSpPr>
        <dsp:cNvPr id="0" name=""/>
        <dsp:cNvSpPr/>
      </dsp:nvSpPr>
      <dsp:spPr>
        <a:xfrm>
          <a:off x="3722272" y="2429219"/>
          <a:ext cx="326432" cy="155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216" y="0"/>
              </a:lnTo>
              <a:lnTo>
                <a:pt x="163216" y="1555032"/>
              </a:lnTo>
              <a:lnTo>
                <a:pt x="326432" y="1555032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3845765" y="3167012"/>
        <a:ext cx="79446" cy="79446"/>
      </dsp:txXfrm>
    </dsp:sp>
    <dsp:sp modelId="{A0741C59-4088-46A9-A34F-A2CB83205CD3}">
      <dsp:nvSpPr>
        <dsp:cNvPr id="0" name=""/>
        <dsp:cNvSpPr/>
      </dsp:nvSpPr>
      <dsp:spPr>
        <a:xfrm>
          <a:off x="5680866" y="2429219"/>
          <a:ext cx="326432" cy="311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216" y="0"/>
              </a:lnTo>
              <a:lnTo>
                <a:pt x="163216" y="311006"/>
              </a:lnTo>
              <a:lnTo>
                <a:pt x="326432" y="311006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5832811" y="2573451"/>
        <a:ext cx="22543" cy="22543"/>
      </dsp:txXfrm>
    </dsp:sp>
    <dsp:sp modelId="{A4ED4BDC-FC89-4FF4-93B4-6FEF4B818FF7}">
      <dsp:nvSpPr>
        <dsp:cNvPr id="0" name=""/>
        <dsp:cNvSpPr/>
      </dsp:nvSpPr>
      <dsp:spPr>
        <a:xfrm>
          <a:off x="5680866" y="2118212"/>
          <a:ext cx="326432" cy="311006"/>
        </a:xfrm>
        <a:custGeom>
          <a:avLst/>
          <a:gdLst/>
          <a:ahLst/>
          <a:cxnLst/>
          <a:rect l="0" t="0" r="0" b="0"/>
          <a:pathLst>
            <a:path>
              <a:moveTo>
                <a:pt x="0" y="311006"/>
              </a:moveTo>
              <a:lnTo>
                <a:pt x="163216" y="311006"/>
              </a:lnTo>
              <a:lnTo>
                <a:pt x="163216" y="0"/>
              </a:lnTo>
              <a:lnTo>
                <a:pt x="326432" y="0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5832811" y="2262444"/>
        <a:ext cx="22543" cy="22543"/>
      </dsp:txXfrm>
    </dsp:sp>
    <dsp:sp modelId="{C6D4A1AD-FC76-4F06-9CCE-4FCD52B26704}">
      <dsp:nvSpPr>
        <dsp:cNvPr id="0" name=""/>
        <dsp:cNvSpPr/>
      </dsp:nvSpPr>
      <dsp:spPr>
        <a:xfrm>
          <a:off x="3722272" y="2383499"/>
          <a:ext cx="326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6432" y="4572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877327" y="2421058"/>
        <a:ext cx="16321" cy="16321"/>
      </dsp:txXfrm>
    </dsp:sp>
    <dsp:sp modelId="{C12B3607-B6F5-49B4-B81C-64F9A964E0BA}">
      <dsp:nvSpPr>
        <dsp:cNvPr id="0" name=""/>
        <dsp:cNvSpPr/>
      </dsp:nvSpPr>
      <dsp:spPr>
        <a:xfrm>
          <a:off x="5680866" y="874186"/>
          <a:ext cx="326432" cy="622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216" y="0"/>
              </a:lnTo>
              <a:lnTo>
                <a:pt x="163216" y="622013"/>
              </a:lnTo>
              <a:lnTo>
                <a:pt x="326432" y="622013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5826521" y="1167631"/>
        <a:ext cx="35123" cy="35123"/>
      </dsp:txXfrm>
    </dsp:sp>
    <dsp:sp modelId="{C2526411-6590-487A-BE00-4C40D5849247}">
      <dsp:nvSpPr>
        <dsp:cNvPr id="0" name=""/>
        <dsp:cNvSpPr/>
      </dsp:nvSpPr>
      <dsp:spPr>
        <a:xfrm>
          <a:off x="5680866" y="828466"/>
          <a:ext cx="3264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6432" y="45720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5835922" y="866026"/>
        <a:ext cx="16321" cy="16321"/>
      </dsp:txXfrm>
    </dsp:sp>
    <dsp:sp modelId="{AC73CBCD-1D86-4A41-A760-CE8CA73E0714}">
      <dsp:nvSpPr>
        <dsp:cNvPr id="0" name=""/>
        <dsp:cNvSpPr/>
      </dsp:nvSpPr>
      <dsp:spPr>
        <a:xfrm>
          <a:off x="5680866" y="252173"/>
          <a:ext cx="326432" cy="622013"/>
        </a:xfrm>
        <a:custGeom>
          <a:avLst/>
          <a:gdLst/>
          <a:ahLst/>
          <a:cxnLst/>
          <a:rect l="0" t="0" r="0" b="0"/>
          <a:pathLst>
            <a:path>
              <a:moveTo>
                <a:pt x="0" y="622013"/>
              </a:moveTo>
              <a:lnTo>
                <a:pt x="163216" y="622013"/>
              </a:lnTo>
              <a:lnTo>
                <a:pt x="163216" y="0"/>
              </a:lnTo>
              <a:lnTo>
                <a:pt x="326432" y="0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5826521" y="545618"/>
        <a:ext cx="35123" cy="35123"/>
      </dsp:txXfrm>
    </dsp:sp>
    <dsp:sp modelId="{7D010C1D-477E-40C0-9BC1-7FF0B20DDD7D}">
      <dsp:nvSpPr>
        <dsp:cNvPr id="0" name=""/>
        <dsp:cNvSpPr/>
      </dsp:nvSpPr>
      <dsp:spPr>
        <a:xfrm>
          <a:off x="3722272" y="874186"/>
          <a:ext cx="326432" cy="1555032"/>
        </a:xfrm>
        <a:custGeom>
          <a:avLst/>
          <a:gdLst/>
          <a:ahLst/>
          <a:cxnLst/>
          <a:rect l="0" t="0" r="0" b="0"/>
          <a:pathLst>
            <a:path>
              <a:moveTo>
                <a:pt x="0" y="1555032"/>
              </a:moveTo>
              <a:lnTo>
                <a:pt x="163216" y="1555032"/>
              </a:lnTo>
              <a:lnTo>
                <a:pt x="163216" y="0"/>
              </a:lnTo>
              <a:lnTo>
                <a:pt x="326432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3845765" y="1611980"/>
        <a:ext cx="79446" cy="79446"/>
      </dsp:txXfrm>
    </dsp:sp>
    <dsp:sp modelId="{04409CBF-A58D-49F3-9BCA-F80A9F5FE551}">
      <dsp:nvSpPr>
        <dsp:cNvPr id="0" name=""/>
        <dsp:cNvSpPr/>
      </dsp:nvSpPr>
      <dsp:spPr>
        <a:xfrm rot="16200000">
          <a:off x="2163965" y="2180414"/>
          <a:ext cx="261900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Production structure in Agriculture</a:t>
          </a:r>
        </a:p>
      </dsp:txBody>
      <dsp:txXfrm>
        <a:off x="2163965" y="2180414"/>
        <a:ext cx="2619002" cy="497610"/>
      </dsp:txXfrm>
    </dsp:sp>
    <dsp:sp modelId="{F4E5CD9A-9342-48C7-86EE-457DC7002165}">
      <dsp:nvSpPr>
        <dsp:cNvPr id="0" name=""/>
        <dsp:cNvSpPr/>
      </dsp:nvSpPr>
      <dsp:spPr>
        <a:xfrm>
          <a:off x="4048704" y="625381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Plant Production Structure</a:t>
          </a:r>
        </a:p>
      </dsp:txBody>
      <dsp:txXfrm>
        <a:off x="4048704" y="625381"/>
        <a:ext cx="1632162" cy="497610"/>
      </dsp:txXfrm>
    </dsp:sp>
    <dsp:sp modelId="{BA311C43-2267-43A5-B4E9-EC6B69D010BC}">
      <dsp:nvSpPr>
        <dsp:cNvPr id="0" name=""/>
        <dsp:cNvSpPr/>
      </dsp:nvSpPr>
      <dsp:spPr>
        <a:xfrm>
          <a:off x="6007299" y="3368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Structure of Crops on Agricultural Land (hectares, %)</a:t>
          </a:r>
        </a:p>
      </dsp:txBody>
      <dsp:txXfrm>
        <a:off x="6007299" y="3368"/>
        <a:ext cx="1632162" cy="497610"/>
      </dsp:txXfrm>
    </dsp:sp>
    <dsp:sp modelId="{67DE0386-04F7-438B-B852-476B8FA9CB87}">
      <dsp:nvSpPr>
        <dsp:cNvPr id="0" name=""/>
        <dsp:cNvSpPr/>
      </dsp:nvSpPr>
      <dsp:spPr>
        <a:xfrm>
          <a:off x="6007299" y="625381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Structure of Arable Crops (hectares, %)</a:t>
          </a:r>
        </a:p>
      </dsp:txBody>
      <dsp:txXfrm>
        <a:off x="6007299" y="625381"/>
        <a:ext cx="1632162" cy="497610"/>
      </dsp:txXfrm>
    </dsp:sp>
    <dsp:sp modelId="{32505575-F007-41C7-ACA8-11444195D5E8}">
      <dsp:nvSpPr>
        <dsp:cNvPr id="0" name=""/>
        <dsp:cNvSpPr/>
      </dsp:nvSpPr>
      <dsp:spPr>
        <a:xfrm>
          <a:off x="6007299" y="1247394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Structure of Cereals (hectares, %)</a:t>
          </a:r>
        </a:p>
      </dsp:txBody>
      <dsp:txXfrm>
        <a:off x="6007299" y="1247394"/>
        <a:ext cx="1632162" cy="497610"/>
      </dsp:txXfrm>
    </dsp:sp>
    <dsp:sp modelId="{5D072072-3BCE-46E2-AF9A-772A7851429D}">
      <dsp:nvSpPr>
        <dsp:cNvPr id="0" name=""/>
        <dsp:cNvSpPr/>
      </dsp:nvSpPr>
      <dsp:spPr>
        <a:xfrm>
          <a:off x="4048704" y="2180414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Livestock Production Structure</a:t>
          </a:r>
        </a:p>
      </dsp:txBody>
      <dsp:txXfrm>
        <a:off x="4048704" y="2180414"/>
        <a:ext cx="1632162" cy="497610"/>
      </dsp:txXfrm>
    </dsp:sp>
    <dsp:sp modelId="{AB9BADDA-36CB-48F1-B09A-CB81146878EF}">
      <dsp:nvSpPr>
        <dsp:cNvPr id="0" name=""/>
        <dsp:cNvSpPr/>
      </dsp:nvSpPr>
      <dsp:spPr>
        <a:xfrm>
          <a:off x="6007299" y="1869407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Livestock structure (number of animals, dairy units, %)</a:t>
          </a:r>
        </a:p>
      </dsp:txBody>
      <dsp:txXfrm>
        <a:off x="6007299" y="1869407"/>
        <a:ext cx="1632162" cy="497610"/>
      </dsp:txXfrm>
    </dsp:sp>
    <dsp:sp modelId="{FC5E69D2-D321-41A4-A189-1569B2FBC5B6}">
      <dsp:nvSpPr>
        <dsp:cNvPr id="0" name=""/>
        <dsp:cNvSpPr/>
      </dsp:nvSpPr>
      <dsp:spPr>
        <a:xfrm>
          <a:off x="6007299" y="2491420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Herd structure of the selected category (number of animals, dairy units, %)</a:t>
          </a:r>
        </a:p>
      </dsp:txBody>
      <dsp:txXfrm>
        <a:off x="6007299" y="2491420"/>
        <a:ext cx="1632162" cy="497610"/>
      </dsp:txXfrm>
    </dsp:sp>
    <dsp:sp modelId="{8181C941-167F-4FF5-979D-98CBE80F3701}">
      <dsp:nvSpPr>
        <dsp:cNvPr id="0" name=""/>
        <dsp:cNvSpPr/>
      </dsp:nvSpPr>
      <dsp:spPr>
        <a:xfrm>
          <a:off x="4048704" y="3735446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/>
            <a:t>Structure of non-</a:t>
          </a:r>
          <a:r>
            <a:rPr lang="it-IT" sz="1000" kern="1200" dirty="0"/>
            <a:t>a</a:t>
          </a:r>
          <a:r>
            <a:rPr lang="sk-SK" sz="1000" kern="1200" dirty="0"/>
            <a:t>gricultural activities</a:t>
          </a:r>
        </a:p>
      </dsp:txBody>
      <dsp:txXfrm>
        <a:off x="4048704" y="3735446"/>
        <a:ext cx="1632162" cy="497610"/>
      </dsp:txXfrm>
    </dsp:sp>
    <dsp:sp modelId="{F84656F5-08DA-40F1-BA70-92E0CB97D79A}">
      <dsp:nvSpPr>
        <dsp:cNvPr id="0" name=""/>
        <dsp:cNvSpPr/>
      </dsp:nvSpPr>
      <dsp:spPr>
        <a:xfrm>
          <a:off x="6007299" y="3113433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Construction services</a:t>
          </a:r>
        </a:p>
      </dsp:txBody>
      <dsp:txXfrm>
        <a:off x="6007299" y="3113433"/>
        <a:ext cx="1632162" cy="497610"/>
      </dsp:txXfrm>
    </dsp:sp>
    <dsp:sp modelId="{7672860D-3D41-4346-9EC9-7CD1DBC12727}">
      <dsp:nvSpPr>
        <dsp:cNvPr id="0" name=""/>
        <dsp:cNvSpPr/>
      </dsp:nvSpPr>
      <dsp:spPr>
        <a:xfrm>
          <a:off x="6007299" y="3735446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Agrotourism services</a:t>
          </a:r>
        </a:p>
      </dsp:txBody>
      <dsp:txXfrm>
        <a:off x="6007299" y="3735446"/>
        <a:ext cx="1632162" cy="497610"/>
      </dsp:txXfrm>
    </dsp:sp>
    <dsp:sp modelId="{FEDAE209-978E-49B9-A978-1C505A46035A}">
      <dsp:nvSpPr>
        <dsp:cNvPr id="0" name=""/>
        <dsp:cNvSpPr/>
      </dsp:nvSpPr>
      <dsp:spPr>
        <a:xfrm>
          <a:off x="6007299" y="4357459"/>
          <a:ext cx="1632162" cy="4976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Transport services</a:t>
          </a:r>
        </a:p>
      </dsp:txBody>
      <dsp:txXfrm>
        <a:off x="6007299" y="4357459"/>
        <a:ext cx="1632162" cy="497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6002B-0BD0-419C-BBD5-B9D57BA5A3EA}">
      <dsp:nvSpPr>
        <dsp:cNvPr id="0" name=""/>
        <dsp:cNvSpPr/>
      </dsp:nvSpPr>
      <dsp:spPr>
        <a:xfrm>
          <a:off x="0" y="2516"/>
          <a:ext cx="1031727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30F46C-4973-4898-801A-6C3C4645F83F}">
      <dsp:nvSpPr>
        <dsp:cNvPr id="0" name=""/>
        <dsp:cNvSpPr/>
      </dsp:nvSpPr>
      <dsp:spPr>
        <a:xfrm>
          <a:off x="0" y="2516"/>
          <a:ext cx="2063455" cy="171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b="1" kern="1200" dirty="0"/>
            <a:t>Material structure </a:t>
          </a:r>
          <a:br>
            <a:rPr lang="en" sz="900" b="1" kern="1200" dirty="0">
              <a:latin typeface="Arial" panose="020B0604020202020204"/>
            </a:rPr>
          </a:br>
          <a:r>
            <a:rPr lang="en" sz="900" kern="1200" dirty="0"/>
            <a:t>- divides production into smaller parts,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dirty="0"/>
            <a:t>- defines and characterizes their relationships and elements.</a:t>
          </a:r>
          <a:endParaRPr lang="en" sz="900" i="0" kern="1200" dirty="0">
            <a:latin typeface="Arial" panose="020B0604020202020204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i="1" kern="1200" dirty="0"/>
            <a:t>The main criteria of the material structure are:</a:t>
          </a:r>
          <a:endParaRPr lang="en" sz="900" kern="1200" dirty="0"/>
        </a:p>
      </dsp:txBody>
      <dsp:txXfrm>
        <a:off x="0" y="2516"/>
        <a:ext cx="2063455" cy="1716413"/>
      </dsp:txXfrm>
    </dsp:sp>
    <dsp:sp modelId="{06B0900F-2B9E-4FCB-AA6A-1239FD3BA392}">
      <dsp:nvSpPr>
        <dsp:cNvPr id="0" name=""/>
        <dsp:cNvSpPr/>
      </dsp:nvSpPr>
      <dsp:spPr>
        <a:xfrm>
          <a:off x="2218214" y="18691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production profile,</a:t>
          </a:r>
        </a:p>
      </dsp:txBody>
      <dsp:txXfrm>
        <a:off x="2218214" y="18691"/>
        <a:ext cx="8099061" cy="323503"/>
      </dsp:txXfrm>
    </dsp:sp>
    <dsp:sp modelId="{97D888B6-B74A-4633-80AB-AE976C534B9D}">
      <dsp:nvSpPr>
        <dsp:cNvPr id="0" name=""/>
        <dsp:cNvSpPr/>
      </dsp:nvSpPr>
      <dsp:spPr>
        <a:xfrm>
          <a:off x="2063455" y="342195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BCB3B6A-9DE0-4928-8866-D4B5D1790CA5}">
      <dsp:nvSpPr>
        <dsp:cNvPr id="0" name=""/>
        <dsp:cNvSpPr/>
      </dsp:nvSpPr>
      <dsp:spPr>
        <a:xfrm>
          <a:off x="2218214" y="358370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production program,</a:t>
          </a:r>
        </a:p>
      </dsp:txBody>
      <dsp:txXfrm>
        <a:off x="2218214" y="358370"/>
        <a:ext cx="8099061" cy="323503"/>
      </dsp:txXfrm>
    </dsp:sp>
    <dsp:sp modelId="{1EC4324D-C9A7-4BA8-8D47-413179612F89}">
      <dsp:nvSpPr>
        <dsp:cNvPr id="0" name=""/>
        <dsp:cNvSpPr/>
      </dsp:nvSpPr>
      <dsp:spPr>
        <a:xfrm>
          <a:off x="2063455" y="681874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0222471-1B36-4DC1-9E6D-7F1075BC3788}">
      <dsp:nvSpPr>
        <dsp:cNvPr id="0" name=""/>
        <dsp:cNvSpPr/>
      </dsp:nvSpPr>
      <dsp:spPr>
        <a:xfrm>
          <a:off x="2218214" y="698049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output elements (products),</a:t>
          </a:r>
        </a:p>
      </dsp:txBody>
      <dsp:txXfrm>
        <a:off x="2218214" y="698049"/>
        <a:ext cx="8099061" cy="323503"/>
      </dsp:txXfrm>
    </dsp:sp>
    <dsp:sp modelId="{D37C3E03-F144-4522-92CC-66C7D84F067C}">
      <dsp:nvSpPr>
        <dsp:cNvPr id="0" name=""/>
        <dsp:cNvSpPr/>
      </dsp:nvSpPr>
      <dsp:spPr>
        <a:xfrm>
          <a:off x="2063455" y="1021553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141385E-C134-4B6D-B17C-E090B153A085}">
      <dsp:nvSpPr>
        <dsp:cNvPr id="0" name=""/>
        <dsp:cNvSpPr/>
      </dsp:nvSpPr>
      <dsp:spPr>
        <a:xfrm>
          <a:off x="2218214" y="1037728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human participation in the production process,</a:t>
          </a:r>
        </a:p>
      </dsp:txBody>
      <dsp:txXfrm>
        <a:off x="2218214" y="1037728"/>
        <a:ext cx="8099061" cy="323503"/>
      </dsp:txXfrm>
    </dsp:sp>
    <dsp:sp modelId="{287601A5-F245-4044-827D-21B3D0B1A83C}">
      <dsp:nvSpPr>
        <dsp:cNvPr id="0" name=""/>
        <dsp:cNvSpPr/>
      </dsp:nvSpPr>
      <dsp:spPr>
        <a:xfrm>
          <a:off x="2063455" y="1361232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0778235-06D2-4A03-B13F-B58F08CDAC20}">
      <dsp:nvSpPr>
        <dsp:cNvPr id="0" name=""/>
        <dsp:cNvSpPr/>
      </dsp:nvSpPr>
      <dsp:spPr>
        <a:xfrm>
          <a:off x="2218214" y="1377407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technological processes.</a:t>
          </a:r>
        </a:p>
      </dsp:txBody>
      <dsp:txXfrm>
        <a:off x="2218214" y="1377407"/>
        <a:ext cx="8099061" cy="323503"/>
      </dsp:txXfrm>
    </dsp:sp>
    <dsp:sp modelId="{D7873955-000F-4D80-A5A2-5A35D997344D}">
      <dsp:nvSpPr>
        <dsp:cNvPr id="0" name=""/>
        <dsp:cNvSpPr/>
      </dsp:nvSpPr>
      <dsp:spPr>
        <a:xfrm>
          <a:off x="2063455" y="1700911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4DB3CFE-5BA8-401C-AC8C-6A78CBBD5CD7}">
      <dsp:nvSpPr>
        <dsp:cNvPr id="0" name=""/>
        <dsp:cNvSpPr/>
      </dsp:nvSpPr>
      <dsp:spPr>
        <a:xfrm>
          <a:off x="0" y="1718930"/>
          <a:ext cx="10317276" cy="0"/>
        </a:xfrm>
        <a:prstGeom prst="line">
          <a:avLst/>
        </a:prstGeom>
        <a:gradFill rotWithShape="0">
          <a:gsLst>
            <a:gs pos="0">
              <a:schemeClr val="accent2">
                <a:hueOff val="1327892"/>
                <a:satOff val="4567"/>
                <a:lumOff val="-88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1327892"/>
                <a:satOff val="4567"/>
                <a:lumOff val="-88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1327892"/>
                <a:satOff val="4567"/>
                <a:lumOff val="-88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327892"/>
              <a:satOff val="4567"/>
              <a:lumOff val="-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3FCABA-ED4B-45BF-B7F7-56C13C20B8EB}">
      <dsp:nvSpPr>
        <dsp:cNvPr id="0" name=""/>
        <dsp:cNvSpPr/>
      </dsp:nvSpPr>
      <dsp:spPr>
        <a:xfrm>
          <a:off x="0" y="1718930"/>
          <a:ext cx="2063455" cy="171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b="1" kern="1200" dirty="0"/>
            <a:t>Time structure </a:t>
          </a:r>
          <a:r>
            <a:rPr lang="en" sz="900" kern="1200" dirty="0"/>
            <a:t>- general time distribution of product production in a production unit.</a:t>
          </a:r>
          <a:r>
            <a:rPr lang="en" sz="900" kern="1200" dirty="0">
              <a:latin typeface="Arial" panose="020B0604020202020204"/>
            </a:rPr>
            <a:t> </a:t>
          </a:r>
          <a:r>
            <a:rPr lang="en" sz="900" kern="1200" dirty="0"/>
            <a:t>Specifically, it consists of a composition of the running time, which consists of a sum of times of work, downtime and technological process.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kern="1200"/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i="1" kern="1200" dirty="0"/>
            <a:t>In terms of time, there is a dependence on:</a:t>
          </a:r>
          <a:endParaRPr lang="en" sz="900" kern="1200" dirty="0">
            <a:latin typeface="Arial" panose="020B0604020202020204"/>
          </a:endParaRPr>
        </a:p>
      </dsp:txBody>
      <dsp:txXfrm>
        <a:off x="0" y="1718930"/>
        <a:ext cx="2063455" cy="1716413"/>
      </dsp:txXfrm>
    </dsp:sp>
    <dsp:sp modelId="{3B674CA6-23D3-46CD-8479-0D4D9B7B0238}">
      <dsp:nvSpPr>
        <dsp:cNvPr id="0" name=""/>
        <dsp:cNvSpPr/>
      </dsp:nvSpPr>
      <dsp:spPr>
        <a:xfrm>
          <a:off x="2218214" y="1745749"/>
          <a:ext cx="8099061" cy="536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seasons,</a:t>
          </a:r>
        </a:p>
      </dsp:txBody>
      <dsp:txXfrm>
        <a:off x="2218214" y="1745749"/>
        <a:ext cx="8099061" cy="536379"/>
      </dsp:txXfrm>
    </dsp:sp>
    <dsp:sp modelId="{EAEF7454-8E16-47D5-8C85-087AE5E9EFB2}">
      <dsp:nvSpPr>
        <dsp:cNvPr id="0" name=""/>
        <dsp:cNvSpPr/>
      </dsp:nvSpPr>
      <dsp:spPr>
        <a:xfrm>
          <a:off x="2063455" y="2282128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86453B5-44E0-40EB-A49E-CD659C9E4AC0}">
      <dsp:nvSpPr>
        <dsp:cNvPr id="0" name=""/>
        <dsp:cNvSpPr/>
      </dsp:nvSpPr>
      <dsp:spPr>
        <a:xfrm>
          <a:off x="2218214" y="2308947"/>
          <a:ext cx="8099061" cy="536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meteorological conditions,</a:t>
          </a:r>
        </a:p>
      </dsp:txBody>
      <dsp:txXfrm>
        <a:off x="2218214" y="2308947"/>
        <a:ext cx="8099061" cy="536379"/>
      </dsp:txXfrm>
    </dsp:sp>
    <dsp:sp modelId="{7E3C187F-55F3-4DC2-825D-0CA42A0FC32B}">
      <dsp:nvSpPr>
        <dsp:cNvPr id="0" name=""/>
        <dsp:cNvSpPr/>
      </dsp:nvSpPr>
      <dsp:spPr>
        <a:xfrm>
          <a:off x="2063455" y="2845326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F82B4BB-C094-4E25-81A1-89C992765DBA}">
      <dsp:nvSpPr>
        <dsp:cNvPr id="0" name=""/>
        <dsp:cNvSpPr/>
      </dsp:nvSpPr>
      <dsp:spPr>
        <a:xfrm>
          <a:off x="2218214" y="2872145"/>
          <a:ext cx="8099061" cy="536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crop demands for inputs in individual phases of the growing season.</a:t>
          </a:r>
        </a:p>
      </dsp:txBody>
      <dsp:txXfrm>
        <a:off x="2218214" y="2872145"/>
        <a:ext cx="8099061" cy="536379"/>
      </dsp:txXfrm>
    </dsp:sp>
    <dsp:sp modelId="{07FD3D38-F53A-4F20-A5EE-5497163F65F4}">
      <dsp:nvSpPr>
        <dsp:cNvPr id="0" name=""/>
        <dsp:cNvSpPr/>
      </dsp:nvSpPr>
      <dsp:spPr>
        <a:xfrm>
          <a:off x="2063455" y="3408524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17F9368-4F05-4E39-808F-EF5DFCCD046B}">
      <dsp:nvSpPr>
        <dsp:cNvPr id="0" name=""/>
        <dsp:cNvSpPr/>
      </dsp:nvSpPr>
      <dsp:spPr>
        <a:xfrm>
          <a:off x="0" y="3435343"/>
          <a:ext cx="10317276" cy="0"/>
        </a:xfrm>
        <a:prstGeom prst="line">
          <a:avLst/>
        </a:prstGeom>
        <a:gradFill rotWithShape="0">
          <a:gsLst>
            <a:gs pos="0">
              <a:schemeClr val="accent2">
                <a:hueOff val="2655785"/>
                <a:satOff val="9135"/>
                <a:lumOff val="-176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655785"/>
                <a:satOff val="9135"/>
                <a:lumOff val="-176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2655785"/>
                <a:satOff val="9135"/>
                <a:lumOff val="-176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E36504-9D36-4680-B4C6-0260A92C07C0}">
      <dsp:nvSpPr>
        <dsp:cNvPr id="0" name=""/>
        <dsp:cNvSpPr/>
      </dsp:nvSpPr>
      <dsp:spPr>
        <a:xfrm>
          <a:off x="0" y="3435343"/>
          <a:ext cx="2063455" cy="171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b="1" kern="1200" dirty="0"/>
            <a:t>The spatial structure </a:t>
          </a:r>
          <a:r>
            <a:rPr lang="en" sz="900" kern="1200" dirty="0"/>
            <a:t>includes the distribution and organization of production branches in the territory of a certain production-organizational unit as well as personal and material factors of production in a certain proposed area, depending on natural, economic and other specific conditions.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dirty="0"/>
            <a:t>The aim is to carry out production with minimum requirements for individual elements of production.</a:t>
          </a:r>
          <a:endParaRPr lang="sk-SK" sz="900" i="1" kern="1200" dirty="0"/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b="1" i="1" kern="1200" dirty="0"/>
            <a:t>Factors </a:t>
          </a:r>
          <a:r>
            <a:rPr lang="en" sz="900" i="1" kern="1200" dirty="0"/>
            <a:t>influencing the spatial structure of production are:</a:t>
          </a:r>
        </a:p>
      </dsp:txBody>
      <dsp:txXfrm>
        <a:off x="0" y="3435343"/>
        <a:ext cx="2063455" cy="1716413"/>
      </dsp:txXfrm>
    </dsp:sp>
    <dsp:sp modelId="{1178EC93-BCFA-470A-805F-A5D405FBF5C7}">
      <dsp:nvSpPr>
        <dsp:cNvPr id="0" name=""/>
        <dsp:cNvSpPr/>
      </dsp:nvSpPr>
      <dsp:spPr>
        <a:xfrm>
          <a:off x="2218214" y="3451518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the size and shape of the production and organizational unit,</a:t>
          </a:r>
        </a:p>
      </dsp:txBody>
      <dsp:txXfrm>
        <a:off x="2218214" y="3451518"/>
        <a:ext cx="8099061" cy="323503"/>
      </dsp:txXfrm>
    </dsp:sp>
    <dsp:sp modelId="{FF5870DF-7A71-4320-A855-D6523AD6629E}">
      <dsp:nvSpPr>
        <dsp:cNvPr id="0" name=""/>
        <dsp:cNvSpPr/>
      </dsp:nvSpPr>
      <dsp:spPr>
        <a:xfrm>
          <a:off x="2063455" y="3775022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C89401B-ED8A-4567-AE19-2E23E69530B2}">
      <dsp:nvSpPr>
        <dsp:cNvPr id="0" name=""/>
        <dsp:cNvSpPr/>
      </dsp:nvSpPr>
      <dsp:spPr>
        <a:xfrm>
          <a:off x="2218214" y="3791197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situational distribution of land, production, storage, etc. capacity,</a:t>
          </a:r>
        </a:p>
      </dsp:txBody>
      <dsp:txXfrm>
        <a:off x="2218214" y="3791197"/>
        <a:ext cx="8099061" cy="323503"/>
      </dsp:txXfrm>
    </dsp:sp>
    <dsp:sp modelId="{798DAE1D-71CD-4A3B-B267-D121FF097B44}">
      <dsp:nvSpPr>
        <dsp:cNvPr id="0" name=""/>
        <dsp:cNvSpPr/>
      </dsp:nvSpPr>
      <dsp:spPr>
        <a:xfrm>
          <a:off x="2063455" y="4114701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6836219-6341-4AD7-8E3D-62E55BF5C8FA}">
      <dsp:nvSpPr>
        <dsp:cNvPr id="0" name=""/>
        <dsp:cNvSpPr/>
      </dsp:nvSpPr>
      <dsp:spPr>
        <a:xfrm>
          <a:off x="2218214" y="4130876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production focus of the business unit and its internal departments,</a:t>
          </a:r>
        </a:p>
      </dsp:txBody>
      <dsp:txXfrm>
        <a:off x="2218214" y="4130876"/>
        <a:ext cx="8099061" cy="323503"/>
      </dsp:txXfrm>
    </dsp:sp>
    <dsp:sp modelId="{709CA043-919C-4222-997B-254FB2D8DF26}">
      <dsp:nvSpPr>
        <dsp:cNvPr id="0" name=""/>
        <dsp:cNvSpPr/>
      </dsp:nvSpPr>
      <dsp:spPr>
        <a:xfrm>
          <a:off x="2063455" y="4454380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2753EB5-C4ED-4279-A3E0-A7644C1E7DC7}">
      <dsp:nvSpPr>
        <dsp:cNvPr id="0" name=""/>
        <dsp:cNvSpPr/>
      </dsp:nvSpPr>
      <dsp:spPr>
        <a:xfrm>
          <a:off x="2218214" y="4470555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communication network (main and secondary field roads),</a:t>
          </a:r>
        </a:p>
      </dsp:txBody>
      <dsp:txXfrm>
        <a:off x="2218214" y="4470555"/>
        <a:ext cx="8099061" cy="323503"/>
      </dsp:txXfrm>
    </dsp:sp>
    <dsp:sp modelId="{391C0A55-026D-4E12-BFA4-5B81468018BC}">
      <dsp:nvSpPr>
        <dsp:cNvPr id="0" name=""/>
        <dsp:cNvSpPr/>
      </dsp:nvSpPr>
      <dsp:spPr>
        <a:xfrm>
          <a:off x="2063455" y="4794059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E30DED1-DBFB-400B-BFE6-D96A2223B075}">
      <dsp:nvSpPr>
        <dsp:cNvPr id="0" name=""/>
        <dsp:cNvSpPr/>
      </dsp:nvSpPr>
      <dsp:spPr>
        <a:xfrm>
          <a:off x="2218214" y="4810234"/>
          <a:ext cx="8099061" cy="32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kern="1200" dirty="0"/>
            <a:t>distribution of transport, energy, labor and other resources.</a:t>
          </a:r>
        </a:p>
      </dsp:txBody>
      <dsp:txXfrm>
        <a:off x="2218214" y="4810234"/>
        <a:ext cx="8099061" cy="323503"/>
      </dsp:txXfrm>
    </dsp:sp>
    <dsp:sp modelId="{D71F5860-748A-40BD-BD18-A2BBEE21134F}">
      <dsp:nvSpPr>
        <dsp:cNvPr id="0" name=""/>
        <dsp:cNvSpPr/>
      </dsp:nvSpPr>
      <dsp:spPr>
        <a:xfrm>
          <a:off x="2063455" y="5133738"/>
          <a:ext cx="825382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41D24-0AA0-4C56-99F6-464A8B697167}">
      <dsp:nvSpPr>
        <dsp:cNvPr id="0" name=""/>
        <dsp:cNvSpPr/>
      </dsp:nvSpPr>
      <dsp:spPr>
        <a:xfrm>
          <a:off x="9462815" y="0"/>
          <a:ext cx="833310" cy="59755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/>
            <a:t>Individual Sectors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100" kern="1200"/>
        </a:p>
      </dsp:txBody>
      <dsp:txXfrm>
        <a:off x="9462815" y="0"/>
        <a:ext cx="833310" cy="1792668"/>
      </dsp:txXfrm>
    </dsp:sp>
    <dsp:sp modelId="{6C8A712F-F968-459C-837B-EB311A979441}">
      <dsp:nvSpPr>
        <dsp:cNvPr id="0" name=""/>
        <dsp:cNvSpPr/>
      </dsp:nvSpPr>
      <dsp:spPr>
        <a:xfrm>
          <a:off x="8490619" y="0"/>
          <a:ext cx="833310" cy="59755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/>
            <a:t>Industry Groups</a:t>
          </a:r>
        </a:p>
      </dsp:txBody>
      <dsp:txXfrm>
        <a:off x="8490619" y="0"/>
        <a:ext cx="833310" cy="1792668"/>
      </dsp:txXfrm>
    </dsp:sp>
    <dsp:sp modelId="{AEEA81F7-3D62-4B2F-8739-0DB4142AE031}">
      <dsp:nvSpPr>
        <dsp:cNvPr id="0" name=""/>
        <dsp:cNvSpPr/>
      </dsp:nvSpPr>
      <dsp:spPr>
        <a:xfrm>
          <a:off x="7518422" y="0"/>
          <a:ext cx="833310" cy="59755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/>
            <a:t>Sub-set of Industry</a:t>
          </a:r>
        </a:p>
      </dsp:txBody>
      <dsp:txXfrm>
        <a:off x="7518422" y="0"/>
        <a:ext cx="833310" cy="1792668"/>
      </dsp:txXfrm>
    </dsp:sp>
    <dsp:sp modelId="{8FF75553-24A7-4783-B37A-2F26CBC41F41}">
      <dsp:nvSpPr>
        <dsp:cNvPr id="0" name=""/>
        <dsp:cNvSpPr/>
      </dsp:nvSpPr>
      <dsp:spPr>
        <a:xfrm>
          <a:off x="6546226" y="0"/>
          <a:ext cx="833310" cy="59755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/>
            <a:t>Set of Industries </a:t>
          </a:r>
        </a:p>
      </dsp:txBody>
      <dsp:txXfrm>
        <a:off x="6546226" y="0"/>
        <a:ext cx="833310" cy="1792668"/>
      </dsp:txXfrm>
    </dsp:sp>
    <dsp:sp modelId="{AF7B0FB9-8BB4-4A26-B272-B75F37BE1ACA}">
      <dsp:nvSpPr>
        <dsp:cNvPr id="0" name=""/>
        <dsp:cNvSpPr/>
      </dsp:nvSpPr>
      <dsp:spPr>
        <a:xfrm>
          <a:off x="6615669" y="3890469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Agrobusiness</a:t>
          </a:r>
        </a:p>
      </dsp:txBody>
      <dsp:txXfrm>
        <a:off x="6625838" y="3900638"/>
        <a:ext cx="674087" cy="326874"/>
      </dsp:txXfrm>
    </dsp:sp>
    <dsp:sp modelId="{5A9D4254-5BC3-4179-BAB7-5DFBB2D44AE4}">
      <dsp:nvSpPr>
        <dsp:cNvPr id="0" name=""/>
        <dsp:cNvSpPr/>
      </dsp:nvSpPr>
      <dsp:spPr>
        <a:xfrm rot="17051759">
          <a:off x="6882655" y="3509815"/>
          <a:ext cx="1132649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1132649" y="5229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7420664" y="3486729"/>
        <a:ext cx="56632" cy="56632"/>
      </dsp:txXfrm>
    </dsp:sp>
    <dsp:sp modelId="{7ACC1F50-8816-4C48-B64F-21BD1179DEA5}">
      <dsp:nvSpPr>
        <dsp:cNvPr id="0" name=""/>
        <dsp:cNvSpPr/>
      </dsp:nvSpPr>
      <dsp:spPr>
        <a:xfrm>
          <a:off x="7587865" y="2792408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k-SK" sz="1000" kern="1200"/>
            <a:t>Agricultural production</a:t>
          </a:r>
        </a:p>
      </dsp:txBody>
      <dsp:txXfrm>
        <a:off x="7598034" y="2802577"/>
        <a:ext cx="674087" cy="326874"/>
      </dsp:txXfrm>
    </dsp:sp>
    <dsp:sp modelId="{B0A9B358-2EB0-4DDD-9495-64608E45681E}">
      <dsp:nvSpPr>
        <dsp:cNvPr id="0" name=""/>
        <dsp:cNvSpPr/>
      </dsp:nvSpPr>
      <dsp:spPr>
        <a:xfrm rot="17692822">
          <a:off x="8091067" y="2661314"/>
          <a:ext cx="660218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660218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8404671" y="2650038"/>
        <a:ext cx="33010" cy="33010"/>
      </dsp:txXfrm>
    </dsp:sp>
    <dsp:sp modelId="{012D8073-5BAF-4E65-A8F9-BCDEFE94A3B4}">
      <dsp:nvSpPr>
        <dsp:cNvPr id="0" name=""/>
        <dsp:cNvSpPr/>
      </dsp:nvSpPr>
      <dsp:spPr>
        <a:xfrm>
          <a:off x="8560061" y="2193466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Crop production</a:t>
          </a:r>
        </a:p>
      </dsp:txBody>
      <dsp:txXfrm>
        <a:off x="8570230" y="2203635"/>
        <a:ext cx="674087" cy="326874"/>
      </dsp:txXfrm>
    </dsp:sp>
    <dsp:sp modelId="{F8F7F989-B2AB-4AC7-8317-7A44AE9D4856}">
      <dsp:nvSpPr>
        <dsp:cNvPr id="0" name=""/>
        <dsp:cNvSpPr/>
      </dsp:nvSpPr>
      <dsp:spPr>
        <a:xfrm rot="18289469">
          <a:off x="9150168" y="2162195"/>
          <a:ext cx="48640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86407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9381212" y="2155265"/>
        <a:ext cx="24320" cy="24320"/>
      </dsp:txXfrm>
    </dsp:sp>
    <dsp:sp modelId="{0A7285A6-2DB1-492A-A182-4B1F82653E51}">
      <dsp:nvSpPr>
        <dsp:cNvPr id="0" name=""/>
        <dsp:cNvSpPr/>
      </dsp:nvSpPr>
      <dsp:spPr>
        <a:xfrm>
          <a:off x="9532257" y="1794171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 err="1"/>
            <a:t>Cereals</a:t>
          </a:r>
          <a:r>
            <a:rPr lang="sk-SK" sz="1000" kern="1200" dirty="0"/>
            <a:t> </a:t>
          </a:r>
        </a:p>
      </dsp:txBody>
      <dsp:txXfrm>
        <a:off x="9542426" y="1804340"/>
        <a:ext cx="674087" cy="326874"/>
      </dsp:txXfrm>
    </dsp:sp>
    <dsp:sp modelId="{B7FBF038-451C-4786-97ED-2DCDE12B3A1C}">
      <dsp:nvSpPr>
        <dsp:cNvPr id="0" name=""/>
        <dsp:cNvSpPr/>
      </dsp:nvSpPr>
      <dsp:spPr>
        <a:xfrm>
          <a:off x="9254487" y="2361843"/>
          <a:ext cx="277770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277770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9386428" y="2360128"/>
        <a:ext cx="13888" cy="13888"/>
      </dsp:txXfrm>
    </dsp:sp>
    <dsp:sp modelId="{A23A78F0-11E8-4212-B845-028F4281F23B}">
      <dsp:nvSpPr>
        <dsp:cNvPr id="0" name=""/>
        <dsp:cNvSpPr/>
      </dsp:nvSpPr>
      <dsp:spPr>
        <a:xfrm>
          <a:off x="9532257" y="2193466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 dirty="0" err="1"/>
            <a:t>Fodder</a:t>
          </a:r>
          <a:endParaRPr lang="sk-SK" sz="1000" kern="1200" dirty="0"/>
        </a:p>
      </dsp:txBody>
      <dsp:txXfrm>
        <a:off x="9542426" y="2203635"/>
        <a:ext cx="674087" cy="326874"/>
      </dsp:txXfrm>
    </dsp:sp>
    <dsp:sp modelId="{B68C802F-E9F5-41BF-8B61-1B34DB1A7851}">
      <dsp:nvSpPr>
        <dsp:cNvPr id="0" name=""/>
        <dsp:cNvSpPr/>
      </dsp:nvSpPr>
      <dsp:spPr>
        <a:xfrm rot="3310531">
          <a:off x="9150168" y="2561490"/>
          <a:ext cx="48640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86407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9381212" y="2554560"/>
        <a:ext cx="24320" cy="24320"/>
      </dsp:txXfrm>
    </dsp:sp>
    <dsp:sp modelId="{E089FB6F-929C-498A-AB5C-43835AD99C3B}">
      <dsp:nvSpPr>
        <dsp:cNvPr id="0" name=""/>
        <dsp:cNvSpPr/>
      </dsp:nvSpPr>
      <dsp:spPr>
        <a:xfrm>
          <a:off x="9532257" y="2592761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Vegetables</a:t>
          </a:r>
        </a:p>
      </dsp:txBody>
      <dsp:txXfrm>
        <a:off x="9542426" y="2602930"/>
        <a:ext cx="674087" cy="326874"/>
      </dsp:txXfrm>
    </dsp:sp>
    <dsp:sp modelId="{D1F5BF69-45F4-41B2-A660-456671B050F1}">
      <dsp:nvSpPr>
        <dsp:cNvPr id="0" name=""/>
        <dsp:cNvSpPr/>
      </dsp:nvSpPr>
      <dsp:spPr>
        <a:xfrm rot="3907178">
          <a:off x="8091067" y="3260256"/>
          <a:ext cx="660218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660218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8404671" y="3248980"/>
        <a:ext cx="33010" cy="33010"/>
      </dsp:txXfrm>
    </dsp:sp>
    <dsp:sp modelId="{3C5EE6A2-445C-4204-A0F3-341C27E959B4}">
      <dsp:nvSpPr>
        <dsp:cNvPr id="0" name=""/>
        <dsp:cNvSpPr/>
      </dsp:nvSpPr>
      <dsp:spPr>
        <a:xfrm>
          <a:off x="8560061" y="3391350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Livestock production</a:t>
          </a:r>
        </a:p>
      </dsp:txBody>
      <dsp:txXfrm>
        <a:off x="8570230" y="3401519"/>
        <a:ext cx="674087" cy="326874"/>
      </dsp:txXfrm>
    </dsp:sp>
    <dsp:sp modelId="{09CA5272-B021-4915-9AED-31D10243123C}">
      <dsp:nvSpPr>
        <dsp:cNvPr id="0" name=""/>
        <dsp:cNvSpPr/>
      </dsp:nvSpPr>
      <dsp:spPr>
        <a:xfrm rot="18289469">
          <a:off x="9150168" y="3360080"/>
          <a:ext cx="48640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86407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9381212" y="3353149"/>
        <a:ext cx="24320" cy="24320"/>
      </dsp:txXfrm>
    </dsp:sp>
    <dsp:sp modelId="{B3BAFAD8-A185-4FC4-ABAF-C23C4A4EA7C0}">
      <dsp:nvSpPr>
        <dsp:cNvPr id="0" name=""/>
        <dsp:cNvSpPr/>
      </dsp:nvSpPr>
      <dsp:spPr>
        <a:xfrm>
          <a:off x="9532257" y="2992056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Pigs</a:t>
          </a:r>
        </a:p>
      </dsp:txBody>
      <dsp:txXfrm>
        <a:off x="9542426" y="3002225"/>
        <a:ext cx="674087" cy="326874"/>
      </dsp:txXfrm>
    </dsp:sp>
    <dsp:sp modelId="{C86BA4C2-46EB-414F-8286-534C436FC296}">
      <dsp:nvSpPr>
        <dsp:cNvPr id="0" name=""/>
        <dsp:cNvSpPr/>
      </dsp:nvSpPr>
      <dsp:spPr>
        <a:xfrm>
          <a:off x="9254487" y="3559727"/>
          <a:ext cx="277770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277770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9386428" y="3558013"/>
        <a:ext cx="13888" cy="13888"/>
      </dsp:txXfrm>
    </dsp:sp>
    <dsp:sp modelId="{07553FC2-F31A-4B32-93BA-45B3F98E8432}">
      <dsp:nvSpPr>
        <dsp:cNvPr id="0" name=""/>
        <dsp:cNvSpPr/>
      </dsp:nvSpPr>
      <dsp:spPr>
        <a:xfrm>
          <a:off x="9532257" y="3391350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poultry</a:t>
          </a:r>
        </a:p>
      </dsp:txBody>
      <dsp:txXfrm>
        <a:off x="9542426" y="3401519"/>
        <a:ext cx="674087" cy="326874"/>
      </dsp:txXfrm>
    </dsp:sp>
    <dsp:sp modelId="{C84D43FC-8DAF-4645-80FE-2ED8A7C89853}">
      <dsp:nvSpPr>
        <dsp:cNvPr id="0" name=""/>
        <dsp:cNvSpPr/>
      </dsp:nvSpPr>
      <dsp:spPr>
        <a:xfrm rot="3310531">
          <a:off x="9150168" y="3759375"/>
          <a:ext cx="48640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86407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9381212" y="3752444"/>
        <a:ext cx="24320" cy="24320"/>
      </dsp:txXfrm>
    </dsp:sp>
    <dsp:sp modelId="{3BFA5E68-5E08-47B6-8D50-6C3E1D4A5BBD}">
      <dsp:nvSpPr>
        <dsp:cNvPr id="0" name=""/>
        <dsp:cNvSpPr/>
      </dsp:nvSpPr>
      <dsp:spPr>
        <a:xfrm>
          <a:off x="9532257" y="3790645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Cattle</a:t>
          </a:r>
        </a:p>
      </dsp:txBody>
      <dsp:txXfrm>
        <a:off x="9542426" y="3800814"/>
        <a:ext cx="674087" cy="326874"/>
      </dsp:txXfrm>
    </dsp:sp>
    <dsp:sp modelId="{34254C8F-0EDE-4FF6-9760-E9B8BE299108}">
      <dsp:nvSpPr>
        <dsp:cNvPr id="0" name=""/>
        <dsp:cNvSpPr/>
      </dsp:nvSpPr>
      <dsp:spPr>
        <a:xfrm rot="4548241">
          <a:off x="6882655" y="4607876"/>
          <a:ext cx="1132649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1132649" y="5229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7420664" y="4584789"/>
        <a:ext cx="56632" cy="56632"/>
      </dsp:txXfrm>
    </dsp:sp>
    <dsp:sp modelId="{18420BC3-6C15-4BD3-B086-36A23D498E26}">
      <dsp:nvSpPr>
        <dsp:cNvPr id="0" name=""/>
        <dsp:cNvSpPr/>
      </dsp:nvSpPr>
      <dsp:spPr>
        <a:xfrm>
          <a:off x="7587865" y="4988530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Non-agricultural production</a:t>
          </a:r>
        </a:p>
      </dsp:txBody>
      <dsp:txXfrm>
        <a:off x="7598034" y="4998699"/>
        <a:ext cx="674087" cy="326874"/>
      </dsp:txXfrm>
    </dsp:sp>
    <dsp:sp modelId="{80EED10C-B4B1-45A1-9DC8-0A4E9273EEDA}">
      <dsp:nvSpPr>
        <dsp:cNvPr id="0" name=""/>
        <dsp:cNvSpPr/>
      </dsp:nvSpPr>
      <dsp:spPr>
        <a:xfrm rot="18289469">
          <a:off x="8177972" y="4957259"/>
          <a:ext cx="48640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86407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8409016" y="4950328"/>
        <a:ext cx="24320" cy="24320"/>
      </dsp:txXfrm>
    </dsp:sp>
    <dsp:sp modelId="{14716948-7811-4D9D-A594-60B5B8CE0591}">
      <dsp:nvSpPr>
        <dsp:cNvPr id="0" name=""/>
        <dsp:cNvSpPr/>
      </dsp:nvSpPr>
      <dsp:spPr>
        <a:xfrm>
          <a:off x="8560061" y="4589235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Transport</a:t>
          </a:r>
        </a:p>
      </dsp:txBody>
      <dsp:txXfrm>
        <a:off x="8570230" y="4599404"/>
        <a:ext cx="674087" cy="326874"/>
      </dsp:txXfrm>
    </dsp:sp>
    <dsp:sp modelId="{74A2D0FA-1FDD-4123-B877-3C55A3281173}">
      <dsp:nvSpPr>
        <dsp:cNvPr id="0" name=""/>
        <dsp:cNvSpPr/>
      </dsp:nvSpPr>
      <dsp:spPr>
        <a:xfrm rot="18289469">
          <a:off x="9150168" y="4557964"/>
          <a:ext cx="48640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86407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9381212" y="4551034"/>
        <a:ext cx="24320" cy="24320"/>
      </dsp:txXfrm>
    </dsp:sp>
    <dsp:sp modelId="{CC12C34F-A8D7-4D3F-A866-8C270BE29EFE}">
      <dsp:nvSpPr>
        <dsp:cNvPr id="0" name=""/>
        <dsp:cNvSpPr/>
      </dsp:nvSpPr>
      <dsp:spPr>
        <a:xfrm>
          <a:off x="9532257" y="4189940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Personal </a:t>
          </a:r>
        </a:p>
      </dsp:txBody>
      <dsp:txXfrm>
        <a:off x="9542426" y="4200109"/>
        <a:ext cx="674087" cy="326874"/>
      </dsp:txXfrm>
    </dsp:sp>
    <dsp:sp modelId="{41154AAC-6398-49A0-94B2-5B9C28C554D0}">
      <dsp:nvSpPr>
        <dsp:cNvPr id="0" name=""/>
        <dsp:cNvSpPr/>
      </dsp:nvSpPr>
      <dsp:spPr>
        <a:xfrm>
          <a:off x="9254487" y="4757612"/>
          <a:ext cx="277770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277770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9386428" y="4755897"/>
        <a:ext cx="13888" cy="13888"/>
      </dsp:txXfrm>
    </dsp:sp>
    <dsp:sp modelId="{72C48311-5A93-43A5-A6D5-BBB20C16279E}">
      <dsp:nvSpPr>
        <dsp:cNvPr id="0" name=""/>
        <dsp:cNvSpPr/>
      </dsp:nvSpPr>
      <dsp:spPr>
        <a:xfrm>
          <a:off x="9532257" y="4589235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Freight</a:t>
          </a:r>
        </a:p>
      </dsp:txBody>
      <dsp:txXfrm>
        <a:off x="9542426" y="4599404"/>
        <a:ext cx="674087" cy="326874"/>
      </dsp:txXfrm>
    </dsp:sp>
    <dsp:sp modelId="{32504F68-2665-4BD3-AABA-9AAFB231A97F}">
      <dsp:nvSpPr>
        <dsp:cNvPr id="0" name=""/>
        <dsp:cNvSpPr/>
      </dsp:nvSpPr>
      <dsp:spPr>
        <a:xfrm rot="3310531">
          <a:off x="9150168" y="4957259"/>
          <a:ext cx="48640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86407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9381212" y="4950328"/>
        <a:ext cx="24320" cy="24320"/>
      </dsp:txXfrm>
    </dsp:sp>
    <dsp:sp modelId="{0CC302DB-4C77-4207-8ECA-2661D915F796}">
      <dsp:nvSpPr>
        <dsp:cNvPr id="0" name=""/>
        <dsp:cNvSpPr/>
      </dsp:nvSpPr>
      <dsp:spPr>
        <a:xfrm>
          <a:off x="9532257" y="4988530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Transport of animals</a:t>
          </a:r>
        </a:p>
      </dsp:txBody>
      <dsp:txXfrm>
        <a:off x="9542426" y="4998699"/>
        <a:ext cx="674087" cy="326874"/>
      </dsp:txXfrm>
    </dsp:sp>
    <dsp:sp modelId="{BFACC75F-346D-49E2-B357-A6FA9F2F3B00}">
      <dsp:nvSpPr>
        <dsp:cNvPr id="0" name=""/>
        <dsp:cNvSpPr/>
      </dsp:nvSpPr>
      <dsp:spPr>
        <a:xfrm>
          <a:off x="8282291" y="5156907"/>
          <a:ext cx="277770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277770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8414232" y="5155192"/>
        <a:ext cx="13888" cy="13888"/>
      </dsp:txXfrm>
    </dsp:sp>
    <dsp:sp modelId="{94D18783-BE8E-40E7-BAA4-DFC8BC444EF2}">
      <dsp:nvSpPr>
        <dsp:cNvPr id="0" name=""/>
        <dsp:cNvSpPr/>
      </dsp:nvSpPr>
      <dsp:spPr>
        <a:xfrm>
          <a:off x="8560061" y="4988530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Tool rental</a:t>
          </a:r>
        </a:p>
      </dsp:txBody>
      <dsp:txXfrm>
        <a:off x="8570230" y="4998699"/>
        <a:ext cx="674087" cy="326874"/>
      </dsp:txXfrm>
    </dsp:sp>
    <dsp:sp modelId="{786ED0FB-E02F-450E-A52B-C2296562F243}">
      <dsp:nvSpPr>
        <dsp:cNvPr id="0" name=""/>
        <dsp:cNvSpPr/>
      </dsp:nvSpPr>
      <dsp:spPr>
        <a:xfrm rot="3310531">
          <a:off x="8177972" y="5356554"/>
          <a:ext cx="48640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86407" y="5229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00" kern="1200"/>
        </a:p>
      </dsp:txBody>
      <dsp:txXfrm>
        <a:off x="8409016" y="5349623"/>
        <a:ext cx="24320" cy="24320"/>
      </dsp:txXfrm>
    </dsp:sp>
    <dsp:sp modelId="{2B0A9DDE-570C-4EB8-A811-4FEF3DE9EDCF}">
      <dsp:nvSpPr>
        <dsp:cNvPr id="0" name=""/>
        <dsp:cNvSpPr/>
      </dsp:nvSpPr>
      <dsp:spPr>
        <a:xfrm>
          <a:off x="8560061" y="5387824"/>
          <a:ext cx="694425" cy="347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kern="1200"/>
            <a:t>Construction</a:t>
          </a:r>
        </a:p>
      </dsp:txBody>
      <dsp:txXfrm>
        <a:off x="8570230" y="5397993"/>
        <a:ext cx="674087" cy="326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23C0C-C588-4264-9E91-D1B8430107A4}">
      <dsp:nvSpPr>
        <dsp:cNvPr id="0" name=""/>
        <dsp:cNvSpPr/>
      </dsp:nvSpPr>
      <dsp:spPr>
        <a:xfrm>
          <a:off x="0" y="0"/>
          <a:ext cx="52957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D7387-FFC0-41ED-98FF-D211953530CA}">
      <dsp:nvSpPr>
        <dsp:cNvPr id="0" name=""/>
        <dsp:cNvSpPr/>
      </dsp:nvSpPr>
      <dsp:spPr>
        <a:xfrm>
          <a:off x="0" y="0"/>
          <a:ext cx="5295778" cy="286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cap="all" baseline="0" dirty="0"/>
            <a:t>balance sheet method</a:t>
          </a:r>
          <a:r>
            <a:rPr lang="en" sz="2500" kern="1200" dirty="0"/>
            <a:t> </a:t>
          </a:r>
          <a:br>
            <a:rPr lang="sk-SK" sz="2500" kern="1200" dirty="0"/>
          </a:br>
          <a:r>
            <a:rPr lang="en" sz="2500" kern="1200" dirty="0"/>
            <a:t>the essence of which lies in </a:t>
          </a:r>
          <a:r>
            <a:rPr lang="en" sz="2500" u="sng" kern="1200" dirty="0"/>
            <a:t>balancing the needs and resources of individual production sectors</a:t>
          </a:r>
          <a:r>
            <a:rPr lang="en" sz="2500" kern="1200" dirty="0"/>
            <a:t> of the agricultural entity . </a:t>
          </a:r>
          <a:br>
            <a:rPr lang="sk-SK" sz="2500" kern="1200" dirty="0"/>
          </a:br>
          <a:r>
            <a:rPr lang="en" sz="2500" kern="1200" dirty="0"/>
            <a:t>It's a laborious but fairly accurate way of determining scope.</a:t>
          </a:r>
        </a:p>
      </dsp:txBody>
      <dsp:txXfrm>
        <a:off x="0" y="0"/>
        <a:ext cx="5295778" cy="2863784"/>
      </dsp:txXfrm>
    </dsp:sp>
    <dsp:sp modelId="{90619CFB-D7FD-4B2E-8BF6-44E0FC2CED31}">
      <dsp:nvSpPr>
        <dsp:cNvPr id="0" name=""/>
        <dsp:cNvSpPr/>
      </dsp:nvSpPr>
      <dsp:spPr>
        <a:xfrm>
          <a:off x="0" y="2863784"/>
          <a:ext cx="5295778" cy="0"/>
        </a:xfrm>
        <a:prstGeom prst="line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CBB27-938F-4A97-A35B-21C4B9583428}">
      <dsp:nvSpPr>
        <dsp:cNvPr id="0" name=""/>
        <dsp:cNvSpPr/>
      </dsp:nvSpPr>
      <dsp:spPr>
        <a:xfrm>
          <a:off x="0" y="2863784"/>
          <a:ext cx="5295778" cy="286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500" b="1" kern="1200" cap="all" baseline="0" dirty="0"/>
            <a:t>economic-mathematical methods</a:t>
          </a:r>
          <a:r>
            <a:rPr lang="en" sz="2500" kern="1200" cap="all" baseline="0" dirty="0"/>
            <a:t> </a:t>
          </a:r>
          <a:br>
            <a:rPr lang="sk-SK" sz="2500" kern="1200" cap="all" baseline="0" dirty="0"/>
          </a:br>
          <a:r>
            <a:rPr lang="en" sz="2500" kern="1200" dirty="0"/>
            <a:t>(linear programming methods). </a:t>
          </a:r>
          <a:br>
            <a:rPr lang="sk-SK" sz="2500" kern="1200" dirty="0"/>
          </a:br>
          <a:r>
            <a:rPr lang="en" sz="2500" kern="1200" dirty="0"/>
            <a:t>It is a way of </a:t>
          </a:r>
          <a:r>
            <a:rPr lang="en" sz="2500" u="sng" kern="1200" dirty="0"/>
            <a:t>processing data using modern computer technology</a:t>
          </a:r>
          <a:r>
            <a:rPr lang="en" sz="2500" kern="1200" dirty="0"/>
            <a:t>. The </a:t>
          </a:r>
          <a:br>
            <a:rPr lang="sk-SK" sz="2500" kern="1200" dirty="0"/>
          </a:br>
          <a:r>
            <a:rPr lang="en" sz="2500" kern="1200" dirty="0"/>
            <a:t>Simplex method </a:t>
          </a:r>
          <a:r>
            <a:rPr lang="en" sz="2500" kern="1200" dirty="0">
              <a:latin typeface="Arial" panose="020B0604020202020204"/>
            </a:rPr>
            <a:t>and other methods are </a:t>
          </a:r>
          <a:r>
            <a:rPr lang="en" sz="2500" kern="1200" dirty="0"/>
            <a:t>used</a:t>
          </a:r>
          <a:r>
            <a:rPr lang="en" sz="2500" kern="1200" dirty="0">
              <a:latin typeface="Arial" panose="020B0604020202020204"/>
            </a:rPr>
            <a:t>.</a:t>
          </a:r>
          <a:endParaRPr lang="en" sz="2500" kern="1200" dirty="0"/>
        </a:p>
      </dsp:txBody>
      <dsp:txXfrm>
        <a:off x="0" y="2863784"/>
        <a:ext cx="5295778" cy="286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08070C34-F43C-44E5-BB8D-8BD1C410B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E91FAD6D-BB36-4E3D-8F16-F0062A259A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7320DCF-897E-43D3-BB78-AA93F29674B8}" type="datetimeFigureOut">
              <a:rPr lang="sk-SK"/>
              <a:pPr>
                <a:defRPr/>
              </a:pPr>
              <a:t>15. 2. 2023</a:t>
            </a:fld>
            <a:endParaRPr lang="sk-SK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07778AFD-99C2-40CB-B6E4-DA68DE85FE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5544B1A8-23C7-460A-84FF-76F3086AF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AC7EC3C0-50EB-4E6B-806E-44CEEBB0DB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E3A5CE9A-64E2-4A21-B204-D7CD16AE6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FE3909-58DB-4B1E-A8E9-1311BF356B6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0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1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5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9">
            <a:extLst>
              <a:ext uri="{FF2B5EF4-FFF2-40B4-BE49-F238E27FC236}">
                <a16:creationId xmlns:a16="http://schemas.microsoft.com/office/drawing/2014/main" id="{D8B6FBDD-9A3B-4C0F-8B99-2DFEBD958EF2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ĺžnik 10">
            <a:extLst>
              <a:ext uri="{FF2B5EF4-FFF2-40B4-BE49-F238E27FC236}">
                <a16:creationId xmlns:a16="http://schemas.microsoft.com/office/drawing/2014/main" id="{86F87DE9-C173-4FD5-9029-57126D76F68D}"/>
              </a:ext>
            </a:extLst>
          </p:cNvPr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ĺžnik 11">
            <a:extLst>
              <a:ext uri="{FF2B5EF4-FFF2-40B4-BE49-F238E27FC236}">
                <a16:creationId xmlns:a16="http://schemas.microsoft.com/office/drawing/2014/main" id="{CAC60A64-19BE-4DFB-A03C-F67E45049773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7" name="Zástupný symbol dátumu 27">
            <a:extLst>
              <a:ext uri="{FF2B5EF4-FFF2-40B4-BE49-F238E27FC236}">
                <a16:creationId xmlns:a16="http://schemas.microsoft.com/office/drawing/2014/main" id="{464C3C24-619C-4910-93A6-5834446E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päty 16">
            <a:extLst>
              <a:ext uri="{FF2B5EF4-FFF2-40B4-BE49-F238E27FC236}">
                <a16:creationId xmlns:a16="http://schemas.microsoft.com/office/drawing/2014/main" id="{120DDB00-EA54-4D17-B5FF-55F82416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Zástupný symbol čísla snímky 28">
            <a:extLst>
              <a:ext uri="{FF2B5EF4-FFF2-40B4-BE49-F238E27FC236}">
                <a16:creationId xmlns:a16="http://schemas.microsoft.com/office/drawing/2014/main" id="{1C0A3F78-2145-4DBC-BD4E-81E3E63F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93949E-F452-424D-835F-C7B197E5509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82213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13">
            <a:extLst>
              <a:ext uri="{FF2B5EF4-FFF2-40B4-BE49-F238E27FC236}">
                <a16:creationId xmlns:a16="http://schemas.microsoft.com/office/drawing/2014/main" id="{320D77CB-F0BD-4046-8FE2-170EB4FD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">
            <a:extLst>
              <a:ext uri="{FF2B5EF4-FFF2-40B4-BE49-F238E27FC236}">
                <a16:creationId xmlns:a16="http://schemas.microsoft.com/office/drawing/2014/main" id="{8FDF68C6-4F6F-42B4-BB0F-AD8E4441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>
            <a:extLst>
              <a:ext uri="{FF2B5EF4-FFF2-40B4-BE49-F238E27FC236}">
                <a16:creationId xmlns:a16="http://schemas.microsoft.com/office/drawing/2014/main" id="{5E46C7F0-392F-4082-936C-BAB0E6DA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72D4-E92F-41E2-94C0-CFD551783D08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12635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9">
            <a:extLst>
              <a:ext uri="{FF2B5EF4-FFF2-40B4-BE49-F238E27FC236}">
                <a16:creationId xmlns:a16="http://schemas.microsoft.com/office/drawing/2014/main" id="{A1E5F59E-66EA-4899-98EE-7DF5216FE597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ĺžnik 10">
            <a:extLst>
              <a:ext uri="{FF2B5EF4-FFF2-40B4-BE49-F238E27FC236}">
                <a16:creationId xmlns:a16="http://schemas.microsoft.com/office/drawing/2014/main" id="{7207C478-7AE1-4A64-BCFB-DA5240933922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ĺžnik 11">
            <a:extLst>
              <a:ext uri="{FF2B5EF4-FFF2-40B4-BE49-F238E27FC236}">
                <a16:creationId xmlns:a16="http://schemas.microsoft.com/office/drawing/2014/main" id="{AA0B0351-79A8-47C6-8FF8-F696C93DCD3D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7" name="Zástupný symbol dátumu 11">
            <a:extLst>
              <a:ext uri="{FF2B5EF4-FFF2-40B4-BE49-F238E27FC236}">
                <a16:creationId xmlns:a16="http://schemas.microsoft.com/office/drawing/2014/main" id="{58F652D2-1DB8-4C17-8D77-0B34A4E4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12">
            <a:extLst>
              <a:ext uri="{FF2B5EF4-FFF2-40B4-BE49-F238E27FC236}">
                <a16:creationId xmlns:a16="http://schemas.microsoft.com/office/drawing/2014/main" id="{5B55DB76-16F3-4E28-AA10-2FFBD6585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>
              <a:defRPr/>
            </a:pPr>
            <a:fld id="{436F1CFB-B89C-4DEA-903D-B624237A8468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9" name="Zástupný symbol päty 13">
            <a:extLst>
              <a:ext uri="{FF2B5EF4-FFF2-40B4-BE49-F238E27FC236}">
                <a16:creationId xmlns:a16="http://schemas.microsoft.com/office/drawing/2014/main" id="{F2D0D690-CF7A-45CF-98F8-5FFC1C8182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588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7">
            <a:extLst>
              <a:ext uri="{FF2B5EF4-FFF2-40B4-BE49-F238E27FC236}">
                <a16:creationId xmlns:a16="http://schemas.microsoft.com/office/drawing/2014/main" id="{035FFE52-CDA3-4C9B-BCAA-B950FAF5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9">
            <a:extLst>
              <a:ext uri="{FF2B5EF4-FFF2-40B4-BE49-F238E27FC236}">
                <a16:creationId xmlns:a16="http://schemas.microsoft.com/office/drawing/2014/main" id="{6DD13B0E-EFA9-486C-A1D8-A7050CB19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EDF62-EFA7-4E25-A496-996588E550E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7" name="Zástupný symbol päty 11">
            <a:extLst>
              <a:ext uri="{FF2B5EF4-FFF2-40B4-BE49-F238E27FC236}">
                <a16:creationId xmlns:a16="http://schemas.microsoft.com/office/drawing/2014/main" id="{9B8AD268-96DD-4D13-91D3-E73440CD3A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405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Zástupný symbol dátumu 9">
            <a:extLst>
              <a:ext uri="{FF2B5EF4-FFF2-40B4-BE49-F238E27FC236}">
                <a16:creationId xmlns:a16="http://schemas.microsoft.com/office/drawing/2014/main" id="{054B58DE-3F6E-47F9-9266-84E00913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11">
            <a:extLst>
              <a:ext uri="{FF2B5EF4-FFF2-40B4-BE49-F238E27FC236}">
                <a16:creationId xmlns:a16="http://schemas.microsoft.com/office/drawing/2014/main" id="{19D70F88-0159-4C1F-8EAE-5D7AF1343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FD9C3-220B-42A5-86E7-8DDDFEF5022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9" name="Zástupný symbol päty 13">
            <a:extLst>
              <a:ext uri="{FF2B5EF4-FFF2-40B4-BE49-F238E27FC236}">
                <a16:creationId xmlns:a16="http://schemas.microsoft.com/office/drawing/2014/main" id="{DA0F22C6-F34D-44E0-A098-90567A1660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089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13">
            <a:extLst>
              <a:ext uri="{FF2B5EF4-FFF2-40B4-BE49-F238E27FC236}">
                <a16:creationId xmlns:a16="http://schemas.microsoft.com/office/drawing/2014/main" id="{CC55FE57-5D84-45AA-A507-A2100691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2">
            <a:extLst>
              <a:ext uri="{FF2B5EF4-FFF2-40B4-BE49-F238E27FC236}">
                <a16:creationId xmlns:a16="http://schemas.microsoft.com/office/drawing/2014/main" id="{284BE9C8-C5A3-4ACB-A236-410B72EC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>
            <a:extLst>
              <a:ext uri="{FF2B5EF4-FFF2-40B4-BE49-F238E27FC236}">
                <a16:creationId xmlns:a16="http://schemas.microsoft.com/office/drawing/2014/main" id="{00F3CC24-04F4-4041-AF94-BB4DFCC1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B8B4-2518-429B-B1CF-DBBAE3BDFA18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81753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>
            <a:extLst>
              <a:ext uri="{FF2B5EF4-FFF2-40B4-BE49-F238E27FC236}">
                <a16:creationId xmlns:a16="http://schemas.microsoft.com/office/drawing/2014/main" id="{655F4D3A-1D08-485C-ABB1-8C495CB8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C4975C30-0859-4D62-8D92-5805F47F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FCCB0ABB-C33E-4912-AFB8-15688154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5C60B0-1865-4D2B-9292-7398512A2FD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954436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13">
            <a:extLst>
              <a:ext uri="{FF2B5EF4-FFF2-40B4-BE49-F238E27FC236}">
                <a16:creationId xmlns:a16="http://schemas.microsoft.com/office/drawing/2014/main" id="{52869FCA-7D9B-4B61-AEF6-5D411D6F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2">
            <a:extLst>
              <a:ext uri="{FF2B5EF4-FFF2-40B4-BE49-F238E27FC236}">
                <a16:creationId xmlns:a16="http://schemas.microsoft.com/office/drawing/2014/main" id="{727D85B6-4B6C-4245-964B-1381005E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>
            <a:extLst>
              <a:ext uri="{FF2B5EF4-FFF2-40B4-BE49-F238E27FC236}">
                <a16:creationId xmlns:a16="http://schemas.microsoft.com/office/drawing/2014/main" id="{FEDFD40C-3CA8-4A98-AC5A-ECCDADA1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2202-5B4B-4E28-8CB8-A02C8DF8A653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36541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48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9">
            <a:extLst>
              <a:ext uri="{FF2B5EF4-FFF2-40B4-BE49-F238E27FC236}">
                <a16:creationId xmlns:a16="http://schemas.microsoft.com/office/drawing/2014/main" id="{AB526B46-0D52-46F0-925A-679F479E820F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ĺžnik 10">
            <a:extLst>
              <a:ext uri="{FF2B5EF4-FFF2-40B4-BE49-F238E27FC236}">
                <a16:creationId xmlns:a16="http://schemas.microsoft.com/office/drawing/2014/main" id="{5580314B-3BB6-469C-9DB2-7DFF2B86B23B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ĺžnik 11">
            <a:extLst>
              <a:ext uri="{FF2B5EF4-FFF2-40B4-BE49-F238E27FC236}">
                <a16:creationId xmlns:a16="http://schemas.microsoft.com/office/drawing/2014/main" id="{AEDEF298-892D-4125-98CD-9F3FA57BC881}"/>
              </a:ext>
            </a:extLst>
          </p:cNvPr>
          <p:cNvSpPr/>
          <p:nvPr/>
        </p:nvSpPr>
        <p:spPr>
          <a:xfrm>
            <a:off x="2058988" y="4654550"/>
            <a:ext cx="1013301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ĺžnik 12">
            <a:extLst>
              <a:ext uri="{FF2B5EF4-FFF2-40B4-BE49-F238E27FC236}">
                <a16:creationId xmlns:a16="http://schemas.microsoft.com/office/drawing/2014/main" id="{00FFDB61-2DF0-46A5-B311-9463ACFFE3D5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11">
            <a:extLst>
              <a:ext uri="{FF2B5EF4-FFF2-40B4-BE49-F238E27FC236}">
                <a16:creationId xmlns:a16="http://schemas.microsoft.com/office/drawing/2014/main" id="{2C9846FA-E6A1-4809-80DB-E0E23BBC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12">
            <a:extLst>
              <a:ext uri="{FF2B5EF4-FFF2-40B4-BE49-F238E27FC236}">
                <a16:creationId xmlns:a16="http://schemas.microsoft.com/office/drawing/2014/main" id="{ADE6F256-5F22-4667-8619-11B62E15B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B7010B81-4472-409E-B5A3-FE5A2158A72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11" name="Zástupný symbol päty 13">
            <a:extLst>
              <a:ext uri="{FF2B5EF4-FFF2-40B4-BE49-F238E27FC236}">
                <a16:creationId xmlns:a16="http://schemas.microsoft.com/office/drawing/2014/main" id="{8BFCA21D-7E77-4EE5-8F3C-4336E5C5E9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952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13">
            <a:extLst>
              <a:ext uri="{FF2B5EF4-FFF2-40B4-BE49-F238E27FC236}">
                <a16:creationId xmlns:a16="http://schemas.microsoft.com/office/drawing/2014/main" id="{579828A3-7F04-475F-ACF6-DA77FF62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">
            <a:extLst>
              <a:ext uri="{FF2B5EF4-FFF2-40B4-BE49-F238E27FC236}">
                <a16:creationId xmlns:a16="http://schemas.microsoft.com/office/drawing/2014/main" id="{9D8BBF30-B8BB-46AF-823D-B7911A04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>
            <a:extLst>
              <a:ext uri="{FF2B5EF4-FFF2-40B4-BE49-F238E27FC236}">
                <a16:creationId xmlns:a16="http://schemas.microsoft.com/office/drawing/2014/main" id="{0AA3BEC7-4CE4-4C8E-B473-6AF64D95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19A0-7B66-4E87-855C-3B31AB10EC0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1207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9">
            <a:extLst>
              <a:ext uri="{FF2B5EF4-FFF2-40B4-BE49-F238E27FC236}">
                <a16:creationId xmlns:a16="http://schemas.microsoft.com/office/drawing/2014/main" id="{E152CB59-7EC5-4E16-9860-93501B618EF1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ĺžnik 10">
            <a:extLst>
              <a:ext uri="{FF2B5EF4-FFF2-40B4-BE49-F238E27FC236}">
                <a16:creationId xmlns:a16="http://schemas.microsoft.com/office/drawing/2014/main" id="{101D3329-6FDD-425B-9EEC-05FC0BA732FC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ĺžnik 11">
            <a:extLst>
              <a:ext uri="{FF2B5EF4-FFF2-40B4-BE49-F238E27FC236}">
                <a16:creationId xmlns:a16="http://schemas.microsoft.com/office/drawing/2014/main" id="{44E26A76-355B-413D-9177-BE5FA736B588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3">
            <a:extLst>
              <a:ext uri="{FF2B5EF4-FFF2-40B4-BE49-F238E27FC236}">
                <a16:creationId xmlns:a16="http://schemas.microsoft.com/office/drawing/2014/main" id="{166C8B1F-E107-4448-9808-B0339493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4">
            <a:extLst>
              <a:ext uri="{FF2B5EF4-FFF2-40B4-BE49-F238E27FC236}">
                <a16:creationId xmlns:a16="http://schemas.microsoft.com/office/drawing/2014/main" id="{C6372FFF-A34C-4DEE-B78B-4256E242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>
            <a:extLst>
              <a:ext uri="{FF2B5EF4-FFF2-40B4-BE49-F238E27FC236}">
                <a16:creationId xmlns:a16="http://schemas.microsoft.com/office/drawing/2014/main" id="{A5594162-5C41-4E91-81C4-046D1136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0566A-C00A-42C2-8079-07903CDEC33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51165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5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3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3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0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8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9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2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9971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21">
            <a:extLst>
              <a:ext uri="{FF2B5EF4-FFF2-40B4-BE49-F238E27FC236}">
                <a16:creationId xmlns:a16="http://schemas.microsoft.com/office/drawing/2014/main" id="{85582B10-1884-4978-B036-6775859DEB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Upravte štýly predlohy textu</a:t>
            </a:r>
            <a:endParaRPr lang="en-US" altLang="en-US"/>
          </a:p>
        </p:txBody>
      </p:sp>
      <p:sp>
        <p:nvSpPr>
          <p:cNvPr id="1027" name="Zástupný symbol textu 12">
            <a:extLst>
              <a:ext uri="{FF2B5EF4-FFF2-40B4-BE49-F238E27FC236}">
                <a16:creationId xmlns:a16="http://schemas.microsoft.com/office/drawing/2014/main" id="{9CFDEB91-AE23-4554-AAA1-49D8D608C6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Upravte štýl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  <a:endParaRPr lang="en-US" altLang="en-US"/>
          </a:p>
        </p:txBody>
      </p:sp>
      <p:sp>
        <p:nvSpPr>
          <p:cNvPr id="14" name="Zástupný symbol dátumu 13">
            <a:extLst>
              <a:ext uri="{FF2B5EF4-FFF2-40B4-BE49-F238E27FC236}">
                <a16:creationId xmlns:a16="http://schemas.microsoft.com/office/drawing/2014/main" id="{7A11BF05-E681-4D60-98C2-516CB13F7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>
            <a:extLst>
              <a:ext uri="{FF2B5EF4-FFF2-40B4-BE49-F238E27FC236}">
                <a16:creationId xmlns:a16="http://schemas.microsoft.com/office/drawing/2014/main" id="{EA095EDE-0A94-448C-96E2-998D7AFF8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9995CC85-EC80-42CC-9577-5BEE9C74C509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C371AA20-7C86-44E9-92BB-F9C8CEF6AFEA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6E8E4029-B4D1-4B45-9C11-70596765AD02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Zástupný symbol čísla snímky 22">
            <a:extLst>
              <a:ext uri="{FF2B5EF4-FFF2-40B4-BE49-F238E27FC236}">
                <a16:creationId xmlns:a16="http://schemas.microsoft.com/office/drawing/2014/main" id="{FD57664D-F258-4CFF-AE51-0FB9F3A6B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8DE92B-3699-4037-84D2-3BB0899C6128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1968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F6700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09465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4d.xl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4%20v&#253;sledky.xls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6" name="Rectangle 135">
            <a:extLst>
              <a:ext uri="{FF2B5EF4-FFF2-40B4-BE49-F238E27FC236}">
                <a16:creationId xmlns:a16="http://schemas.microsoft.com/office/drawing/2014/main" id="{441B7737-E3D8-47F4-8B54-7529C7A8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37">
            <a:extLst>
              <a:ext uri="{FF2B5EF4-FFF2-40B4-BE49-F238E27FC236}">
                <a16:creationId xmlns:a16="http://schemas.microsoft.com/office/drawing/2014/main" id="{2B8A17B2-9670-43B8-BE40-4682F8D2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5000"/>
                  <a:alpha val="10000"/>
                </a:schemeClr>
              </a:gs>
              <a:gs pos="0">
                <a:schemeClr val="bg2">
                  <a:lumMod val="75000"/>
                  <a:lumOff val="2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4" name="Picture 139">
            <a:extLst>
              <a:ext uri="{FF2B5EF4-FFF2-40B4-BE49-F238E27FC236}">
                <a16:creationId xmlns:a16="http://schemas.microsoft.com/office/drawing/2014/main" id="{2A60B230-846B-4625-A8CA-D35FEBA7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AC1E939A-6A69-42AE-8471-3AD3A74A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1123632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1771" y="1134409"/>
            <a:ext cx="6378102" cy="387577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" altLang="sk-SK" sz="6800" dirty="0"/>
              <a:t>Management of Production - </a:t>
            </a:r>
            <a:br>
              <a:rPr lang="en" altLang="sk-SK" sz="6800" dirty="0"/>
            </a:br>
            <a:r>
              <a:rPr lang="en" altLang="sk-SK" sz="6800" dirty="0"/>
              <a:t>Exercise II </a:t>
            </a:r>
            <a:endParaRPr lang="en" altLang="sk-SK" sz="6800" dirty="0">
              <a:cs typeface="Arial"/>
            </a:endParaRPr>
          </a:p>
        </p:txBody>
      </p:sp>
      <p:sp>
        <p:nvSpPr>
          <p:cNvPr id="10243" name="Podnadpis 1"/>
          <p:cNvSpPr>
            <a:spLocks noGrp="1"/>
          </p:cNvSpPr>
          <p:nvPr>
            <p:ph type="subTitle" idx="1"/>
          </p:nvPr>
        </p:nvSpPr>
        <p:spPr>
          <a:xfrm>
            <a:off x="8484478" y="2271633"/>
            <a:ext cx="3091564" cy="3875778"/>
          </a:xfrm>
        </p:spPr>
        <p:txBody>
          <a:bodyPr anchor="b">
            <a:normAutofit/>
          </a:bodyPr>
          <a:lstStyle/>
          <a:p>
            <a:r>
              <a:rPr lang="en-US" altLang="en-US" sz="2000" dirty="0">
                <a:cs typeface="Arial"/>
              </a:rPr>
              <a:t>Structure of Production </a:t>
            </a:r>
            <a:endParaRPr lang="en-US" altLang="en-US" sz="20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Right Triangle 147">
            <a:extLst>
              <a:ext uri="{FF2B5EF4-FFF2-40B4-BE49-F238E27FC236}">
                <a16:creationId xmlns:a16="http://schemas.microsoft.com/office/drawing/2014/main" id="{F793961F-503F-434A-880A-EA44EB427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11092" y="1134409"/>
            <a:ext cx="239869" cy="239869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xfrm>
            <a:off x="158407" y="164592"/>
            <a:ext cx="636727" cy="3228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125FE331-629F-4CB9-A08E-675A9C4B6F40}" type="slidenum">
              <a:rPr lang="sk-SK" altLang="en-US" sz="150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sk-SK" altLang="en-US" sz="15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" sz="3100"/>
              <a:t>Methods of determining the scope of industries</a:t>
            </a:r>
          </a:p>
        </p:txBody>
      </p:sp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932192"/>
              </p:ext>
            </p:extLst>
          </p:nvPr>
        </p:nvGraphicFramePr>
        <p:xfrm>
          <a:off x="6280264" y="550974"/>
          <a:ext cx="5295778" cy="572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228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72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415" name="Picture 74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416" name="Rectangle 76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7" name="Rectangle 78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8" name="Rectangle 80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9" name="Rectangle 82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0" name="TextBox 84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7421" name="Rectangle 86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22" name="Picture 88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423" name="Picture 90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424" name="Rectangle 92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5" name="Rectangle 94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6" name="Rectangle 96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Determining the scope of the crop industry</a:t>
            </a:r>
          </a:p>
        </p:txBody>
      </p:sp>
      <p:sp>
        <p:nvSpPr>
          <p:cNvPr id="17412" name="Zástupný symbol čísla snímky 2"/>
          <p:cNvSpPr>
            <a:spLocks noGrp="1"/>
          </p:cNvSpPr>
          <p:nvPr>
            <p:ph type="sldNum" sz="quarter" idx="12"/>
          </p:nvPr>
        </p:nvSpPr>
        <p:spPr bwMode="auto">
          <a:xfrm>
            <a:off x="158407" y="164592"/>
            <a:ext cx="636727" cy="3228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4572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>
              <a:lnSpc>
                <a:spcPct val="90000"/>
              </a:lnSpc>
              <a:spcAft>
                <a:spcPts val="600"/>
              </a:spcAft>
            </a:pPr>
            <a:fld id="{E6627FEB-4BE7-4CF9-8721-2DEC7F6630BD}" type="slidenum">
              <a:rPr lang="en-US" altLang="en-US"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defTabSz="457200" eaLnBrk="1" hangingPunct="1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altLang="en-US" sz="15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27" name="Rectangle 98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227F03-C3DA-4102-B2AA-BD4584EF6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930" y="972646"/>
            <a:ext cx="7054646" cy="2648383"/>
          </a:xfrm>
          <a:prstGeom prst="rect">
            <a:avLst/>
          </a:prstGeom>
          <a:ln>
            <a:noFill/>
          </a:ln>
        </p:spPr>
      </p:pic>
      <p:sp>
        <p:nvSpPr>
          <p:cNvPr id="17428" name="Rectangle 100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9" name="Rectangle 102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6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>
          <a:xfrm>
            <a:off x="2640013" y="274638"/>
            <a:ext cx="7570787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" sz="2800" b="1" dirty="0">
                <a:latin typeface="+mn-lt"/>
              </a:rPr>
              <a:t>Example 1</a:t>
            </a:r>
          </a:p>
        </p:txBody>
      </p:sp>
      <p:sp>
        <p:nvSpPr>
          <p:cNvPr id="18437" name="Zástupný symbol textu 4"/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80012" cy="639763"/>
          </a:xfrm>
        </p:spPr>
        <p:txBody>
          <a:bodyPr/>
          <a:lstStyle/>
          <a:p>
            <a:pPr eaLnBrk="1" hangingPunct="1"/>
            <a:r>
              <a:rPr lang="en" altLang="sk-SK" dirty="0"/>
              <a:t>Assignment </a:t>
            </a:r>
          </a:p>
        </p:txBody>
      </p:sp>
      <p:sp>
        <p:nvSpPr>
          <p:cNvPr id="18435" name="Zástupný symbol obsahu 5"/>
          <p:cNvSpPr>
            <a:spLocks noGrp="1"/>
          </p:cNvSpPr>
          <p:nvPr>
            <p:ph sz="half" idx="2"/>
          </p:nvPr>
        </p:nvSpPr>
        <p:spPr>
          <a:xfrm>
            <a:off x="1213223" y="2707527"/>
            <a:ext cx="4450977" cy="341863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4170" indent="-344170"/>
            <a:r>
              <a:rPr lang="en" altLang="sk-SK" sz="1800" dirty="0"/>
              <a:t>Determine the extent of winter wheat cultivation and subcontracting in </a:t>
            </a:r>
            <a:r>
              <a:rPr lang="sk-SK" altLang="sk-SK" sz="1800" dirty="0" err="1"/>
              <a:t>the</a:t>
            </a:r>
            <a:r>
              <a:rPr lang="sk-SK" altLang="sk-SK" sz="1800" dirty="0"/>
              <a:t> </a:t>
            </a:r>
            <a:r>
              <a:rPr lang="en" altLang="sk-SK" sz="1800" dirty="0"/>
              <a:t>„</a:t>
            </a:r>
            <a:r>
              <a:rPr lang="sk-SK" altLang="sk-SK" sz="1800" dirty="0"/>
              <a:t>c</a:t>
            </a:r>
            <a:r>
              <a:rPr lang="en" altLang="sk-SK" sz="1800" dirty="0"/>
              <a:t>orn production area", if it is necessary to meet the following requirements: 1200t- mill, 300t - feeding purposes, 100t-  sale to employees, 80t exchange for seeds, 60t losses by drying and cleaning. The average ha yield for the last 5 years was 5.2 t.</a:t>
            </a:r>
            <a:endParaRPr lang="en-US" dirty="0"/>
          </a:p>
        </p:txBody>
      </p:sp>
      <p:sp>
        <p:nvSpPr>
          <p:cNvPr id="2" name="Zástupný symbol textu 6"/>
          <p:cNvSpPr>
            <a:spLocks noGrp="1"/>
          </p:cNvSpPr>
          <p:nvPr>
            <p:ph type="body" sz="quarter" idx="3"/>
          </p:nvPr>
        </p:nvSpPr>
        <p:spPr>
          <a:xfrm>
            <a:off x="5665415" y="974072"/>
            <a:ext cx="4041775" cy="639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" altLang="sk-SK"/>
              <a:t>The solution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4"/>
          </p:nvPr>
        </p:nvSpPr>
        <p:spPr>
          <a:xfrm>
            <a:off x="6177429" y="1641288"/>
            <a:ext cx="4608513" cy="4319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" sz="2000" dirty="0"/>
              <a:t>1200 t - mill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" sz="2000" dirty="0"/>
              <a:t>300 t - feeding purposes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" sz="2000" dirty="0"/>
              <a:t>100 t - in kind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" sz="2000" dirty="0"/>
              <a:t>80 t </a:t>
            </a:r>
            <a:r>
              <a:rPr lang="en" dirty="0"/>
              <a:t>– </a:t>
            </a:r>
            <a:r>
              <a:rPr lang="en" sz="2000" dirty="0"/>
              <a:t>seed</a:t>
            </a:r>
            <a:endParaRPr lang="en" u="sng" dirty="0"/>
          </a:p>
          <a:p>
            <a:pPr marL="457200" indent="-457200">
              <a:spcAft>
                <a:spcPts val="0"/>
              </a:spcAft>
              <a:buAutoNum type="arabicPeriod"/>
              <a:defRPr/>
            </a:pPr>
            <a:r>
              <a:rPr lang="en" sz="2000" u="sng" dirty="0"/>
              <a:t>60 t - losses</a:t>
            </a:r>
            <a:endParaRPr lang="en" sz="2000" u="sng" dirty="0"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" sz="2000" dirty="0"/>
              <a:t>         </a:t>
            </a:r>
            <a:r>
              <a:rPr lang="en" sz="2000" b="1" dirty="0"/>
              <a:t>1740 t - total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sk-SK" sz="2000" u="sng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" sz="2000" dirty="0"/>
              <a:t>1740 t / 5.2 t.ha </a:t>
            </a:r>
            <a:r>
              <a:rPr lang="en" sz="2000" baseline="30000" dirty="0"/>
              <a:t>-1 </a:t>
            </a:r>
            <a:r>
              <a:rPr lang="en" sz="2000" dirty="0"/>
              <a:t>= 334.6 ha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" i="1" dirty="0"/>
              <a:t> </a:t>
            </a:r>
            <a:r>
              <a:rPr lang="en" sz="1800" i="1" dirty="0"/>
              <a:t>In order for a given </a:t>
            </a:r>
            <a:r>
              <a:rPr lang="sk-SK" sz="1800" i="1" dirty="0" err="1"/>
              <a:t>Agri</a:t>
            </a:r>
            <a:r>
              <a:rPr lang="en" sz="1800" i="1" dirty="0"/>
              <a:t>-entity to meet all requirements, it should grow winter wheat on a minimum area of 334.6 ha.</a:t>
            </a:r>
          </a:p>
        </p:txBody>
      </p:sp>
      <p:sp>
        <p:nvSpPr>
          <p:cNvPr id="18439" name="Zástupný symbol čísla snímky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D97FAFE7-0693-42D3-9F0D-4C0C983F9AF7}" type="slidenum">
              <a:rPr lang="sk-SK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12</a:t>
            </a:fld>
            <a:endParaRPr lang="sk-SK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" altLang="en-US" dirty="0"/>
              <a:t>Example 2</a:t>
            </a:r>
          </a:p>
        </p:txBody>
      </p:sp>
      <p:sp>
        <p:nvSpPr>
          <p:cNvPr id="19459" name="Zástupný symbol obsahu 7"/>
          <p:cNvSpPr>
            <a:spLocks noGrp="1"/>
          </p:cNvSpPr>
          <p:nvPr>
            <p:ph sz="half" idx="1"/>
          </p:nvPr>
        </p:nvSpPr>
        <p:spPr>
          <a:xfrm>
            <a:off x="1197915" y="1836963"/>
            <a:ext cx="4636030" cy="399782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en" altLang="sk-SK" sz="4000" dirty="0"/>
              <a:t>According to the data entered in the Design of the Production Structure for a selected primary production agribusiness entity for the next 6 years, evaluate the effectiveness of crop production restructuring for (1) proposed period, (2) proposed period and (3) target solution.</a:t>
            </a:r>
            <a:endParaRPr lang="en" altLang="sk-SK" sz="4000">
              <a:cs typeface="Arial"/>
            </a:endParaRPr>
          </a:p>
          <a:p>
            <a:pPr marL="0" indent="0">
              <a:buNone/>
            </a:pPr>
            <a:r>
              <a:rPr lang="en" altLang="sk-SK" sz="4000" dirty="0"/>
              <a:t>The cost part is based on the initial level of unit costs of crops, considering the possible inflationary increase in input prices up to the target solution.</a:t>
            </a:r>
            <a:endParaRPr lang="en" altLang="sk-SK" sz="4000">
              <a:cs typeface="Arial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" altLang="sk-SK" sz="4000" dirty="0"/>
              <a:t>The implementation part is based on the expected growth of purchase prices of crops, also up to the target solution.</a:t>
            </a:r>
            <a:endParaRPr lang="en" altLang="sk-SK" sz="4000" dirty="0">
              <a:cs typeface="Arial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sk-SK" altLang="sk-SK" sz="2000"/>
          </a:p>
          <a:p>
            <a:pPr marL="0" indent="0" algn="just">
              <a:buNone/>
            </a:pPr>
            <a:endParaRPr lang="en" altLang="sk-SK" dirty="0"/>
          </a:p>
          <a:p>
            <a:pPr marL="0" indent="0" algn="just">
              <a:buNone/>
            </a:pPr>
            <a:endParaRPr lang="sk-SK" altLang="sk-SK">
              <a:cs typeface="Arial" panose="020B0604020202020204"/>
            </a:endParaRPr>
          </a:p>
          <a:p>
            <a:pPr marL="0" indent="0" algn="just">
              <a:buNone/>
            </a:pPr>
            <a:endParaRPr lang="sk-SK" altLang="sk-SK">
              <a:cs typeface="Arial" panose="020B0604020202020204"/>
            </a:endParaRPr>
          </a:p>
          <a:p>
            <a:pPr marL="0" indent="0" algn="just">
              <a:buNone/>
            </a:pPr>
            <a:endParaRPr lang="sk-SK" altLang="sk-SK">
              <a:cs typeface="Arial" panose="020B0604020202020204"/>
            </a:endParaRPr>
          </a:p>
          <a:p>
            <a:pPr marL="0" indent="0" algn="just">
              <a:buNone/>
            </a:pPr>
            <a:endParaRPr lang="sk-SK" altLang="sk-SK">
              <a:cs typeface="Arial" panose="020B0604020202020204"/>
            </a:endParaRPr>
          </a:p>
          <a:p>
            <a:pPr marL="0" indent="0" algn="just">
              <a:buNone/>
            </a:pPr>
            <a:endParaRPr lang="en" altLang="sk-SK" sz="2000" dirty="0">
              <a:cs typeface="Arial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sk-SK" altLang="sk-SK" i="1"/>
          </a:p>
        </p:txBody>
      </p:sp>
      <p:sp>
        <p:nvSpPr>
          <p:cNvPr id="19460" name="Zástupný objekt pre obsah 1"/>
          <p:cNvSpPr>
            <a:spLocks noGrp="1"/>
          </p:cNvSpPr>
          <p:nvPr>
            <p:ph sz="half" idx="2"/>
          </p:nvPr>
        </p:nvSpPr>
        <p:spPr>
          <a:xfrm>
            <a:off x="6245295" y="1711455"/>
            <a:ext cx="4817586" cy="39978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4170" indent="-344170"/>
            <a:r>
              <a:rPr lang="en" altLang="sk-SK" sz="1600" dirty="0"/>
              <a:t>Using economic indicators, evaluate in which period the most economically favorable results are achieved in the restructuring of crop production sector in the surveyed agricultural entity.</a:t>
            </a:r>
            <a:endParaRPr lang="en" altLang="sk-SK" sz="1600" dirty="0">
              <a:cs typeface="Arial"/>
            </a:endParaRPr>
          </a:p>
          <a:p>
            <a:pPr marL="344170" indent="-344170"/>
            <a:r>
              <a:rPr lang="en" altLang="sk-SK" sz="1600" dirty="0"/>
              <a:t>Calculate and assess the variant without fodder on arable land, i.e. purely vegetable, without connection to the crop sectors and other variants with a significant (up to twice the distribution of fodder arable land) at the expense of current crop market sectors. At the same time, an increase of up to 33.3% in sales from the cattle breeding sector is expected.</a:t>
            </a:r>
            <a:endParaRPr lang="en" altLang="sk-SK" sz="1600" dirty="0">
              <a:cs typeface="Arial"/>
            </a:endParaRPr>
          </a:p>
          <a:p>
            <a:pPr marL="344170" indent="-344170"/>
            <a:endParaRPr lang="en-GB" altLang="sk-SK" sz="2000">
              <a:cs typeface="Arial" panose="020B0604020202020204"/>
            </a:endParaRPr>
          </a:p>
        </p:txBody>
      </p:sp>
      <p:sp>
        <p:nvSpPr>
          <p:cNvPr id="19461" name="Zástupný symbol čísla snímky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AE385B0-7ACC-456B-80EE-385F06F8C082}" type="slidenum">
              <a:rPr lang="sk-SK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13</a:t>
            </a:fld>
            <a:endParaRPr lang="sk-SK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0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40007"/>
              </p:ext>
            </p:extLst>
          </p:nvPr>
        </p:nvGraphicFramePr>
        <p:xfrm>
          <a:off x="1054846" y="328892"/>
          <a:ext cx="10075083" cy="5843885"/>
        </p:xfrm>
        <a:graphic>
          <a:graphicData uri="http://schemas.openxmlformats.org/drawingml/2006/table">
            <a:tbl>
              <a:tblPr/>
              <a:tblGrid>
                <a:gridCol w="347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8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92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28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8770">
                <a:tc>
                  <a:txBody>
                    <a:bodyPr/>
                    <a:lstStyle/>
                    <a:p>
                      <a:pPr algn="l" fontAlgn="b"/>
                      <a:endParaRPr lang="en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Crop industry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proposed period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proposed period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Period </a:t>
                      </a:r>
                      <a:r>
                        <a:rPr lang="e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in EUR</a:t>
                      </a:r>
                      <a:endParaRPr lang="sk-SK" sz="12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18">
                <a:tc>
                  <a:txBody>
                    <a:bodyPr/>
                    <a:lstStyle/>
                    <a:p>
                      <a:pPr algn="l" fontAlgn="b"/>
                      <a:endParaRPr lang="en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 t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Production € .t </a:t>
                      </a:r>
                      <a:r>
                        <a:rPr lang="en" sz="12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-1</a:t>
                      </a:r>
                      <a:endParaRPr lang="sk-SK" sz="12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Σ t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Production € .t </a:t>
                      </a:r>
                      <a:r>
                        <a:rPr lang="en" sz="12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-1</a:t>
                      </a:r>
                      <a:endParaRPr lang="sk-SK" sz="12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Realization price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Economic result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Profitability rate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winter wheat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116.2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spring barley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084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corn for grain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137.5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peas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280.9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487.5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corn for silage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lantern sows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sugar beet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084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sunflower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225.5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255.6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084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oilseed rape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green peas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170.9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182.6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early potatoes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tobacco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1361.1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1493.7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vegetables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110.5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084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delicatessen cookie.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117.8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126.2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grapes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410.5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514.5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fruit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149.4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169.3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permanent meadows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105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perennial pastures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7001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winter mixes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1022">
                <a:tc>
                  <a:txBody>
                    <a:bodyPr/>
                    <a:lstStyle/>
                    <a:p>
                      <a:pPr algn="ctr" fontAlgn="b"/>
                      <a:r>
                        <a:rPr lang="e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spring mixes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0733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FF670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7D942F2-877B-4227-A550-E0B2479FCE72}" type="slidenum">
              <a:rPr lang="sk-SK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sk-SK" altLang="en-US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0734" name="Obdĺžnik 1"/>
          <p:cNvSpPr>
            <a:spLocks noChangeArrowheads="1"/>
          </p:cNvSpPr>
          <p:nvPr/>
        </p:nvSpPr>
        <p:spPr bwMode="auto">
          <a:xfrm>
            <a:off x="-110190" y="6300416"/>
            <a:ext cx="11874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" altLang="sk-SK" sz="1400" dirty="0">
                <a:latin typeface="Verdana"/>
                <a:ea typeface="Verdana"/>
                <a:cs typeface="Arial"/>
              </a:rPr>
              <a:t>RC = product realization price in € .t-1, MR = profitability rate, VN = own costs,  HV = economic result, </a:t>
            </a:r>
            <a:br>
              <a:rPr lang="en" altLang="sk-SK" sz="1400" dirty="0">
                <a:latin typeface="Verdana"/>
                <a:ea typeface="Verdana"/>
                <a:cs typeface="Arial"/>
              </a:rPr>
            </a:br>
            <a:r>
              <a:rPr lang="en" altLang="sk-SK" sz="1400" dirty="0">
                <a:latin typeface="Verdana"/>
                <a:ea typeface="Verdana"/>
                <a:cs typeface="Arial"/>
              </a:rPr>
              <a:t>Economic result (profit or loss in €) = income (€) - own costs (€);</a:t>
            </a:r>
            <a:endParaRPr lang="en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9091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en-US"/>
              <a:t>Example of a solution</a:t>
            </a:r>
          </a:p>
        </p:txBody>
      </p:sp>
      <p:graphicFrame>
        <p:nvGraphicFramePr>
          <p:cNvPr id="15" name="Zástupný symbol obsahu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9516504"/>
              </p:ext>
            </p:extLst>
          </p:nvPr>
        </p:nvGraphicFramePr>
        <p:xfrm>
          <a:off x="1343025" y="1219200"/>
          <a:ext cx="4300537" cy="2616199"/>
        </p:xfrm>
        <a:graphic>
          <a:graphicData uri="http://schemas.openxmlformats.org/drawingml/2006/table">
            <a:tbl>
              <a:tblPr/>
              <a:tblGrid>
                <a:gridCol w="40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571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690" marR="8690" marT="8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690" marR="8690" marT="8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 proposed period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8689" marR="8689" marT="86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20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690" marR="8690" marT="8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Crop product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∑ t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Production EUR.t </a:t>
                      </a:r>
                      <a:r>
                        <a:rPr lang="en" sz="10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-1</a:t>
                      </a:r>
                      <a:endParaRPr lang="sk-SK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8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winter wheat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116.2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8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spring barley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8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kuk. for grain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68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peas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280.9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68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silage corn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4880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21.1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68"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lantern sows</a:t>
                      </a:r>
                    </a:p>
                  </a:txBody>
                  <a:tcPr marL="8690" marR="8690" marT="8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1818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10.1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Zástupný symbol obsahu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7605092"/>
              </p:ext>
            </p:extLst>
          </p:nvPr>
        </p:nvGraphicFramePr>
        <p:xfrm>
          <a:off x="6311900" y="239713"/>
          <a:ext cx="4327926" cy="2220010"/>
        </p:xfrm>
        <a:graphic>
          <a:graphicData uri="http://schemas.openxmlformats.org/drawingml/2006/table">
            <a:tbl>
              <a:tblPr/>
              <a:tblGrid>
                <a:gridCol w="42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628"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925" marR="8925" marT="8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8925" marR="8925" marT="892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" sz="1400" b="1" i="0" u="none" strike="noStrike" dirty="0">
                          <a:effectLst/>
                          <a:latin typeface="Arial"/>
                        </a:rPr>
                        <a:t>1. proposed period</a:t>
                      </a:r>
                    </a:p>
                  </a:txBody>
                  <a:tcPr marL="8925" marR="8925" marT="8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effectLst/>
                        <a:latin typeface="Arial"/>
                      </a:endParaRPr>
                    </a:p>
                  </a:txBody>
                  <a:tcPr marL="8925" marR="8925" marT="892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1" i="0" u="none" strike="noStrike" dirty="0">
                          <a:effectLst/>
                          <a:latin typeface="Arial"/>
                        </a:rPr>
                        <a:t>Art. industry (crop)</a:t>
                      </a:r>
                    </a:p>
                  </a:txBody>
                  <a:tcPr marL="8925" marR="8925" marT="8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1" i="0" u="none" strike="noStrike" dirty="0">
                          <a:effectLst/>
                          <a:latin typeface="Arial"/>
                        </a:rPr>
                        <a:t>∑ t</a:t>
                      </a:r>
                    </a:p>
                  </a:txBody>
                  <a:tcPr marL="8925" marR="8925" marT="8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Sale price </a:t>
                      </a:r>
                      <a:r>
                        <a:rPr lang="en" sz="1400" b="1" i="0" u="none" strike="noStrike" dirty="0">
                          <a:effectLst/>
                          <a:latin typeface="Arial"/>
                        </a:rPr>
                        <a:t>EUR.t </a:t>
                      </a:r>
                      <a:r>
                        <a:rPr lang="en" sz="1400" b="1" i="0" u="none" strike="noStrike" baseline="30000" dirty="0">
                          <a:effectLst/>
                          <a:latin typeface="Arial"/>
                        </a:rPr>
                        <a:t>-1</a:t>
                      </a:r>
                      <a:endParaRPr lang="sk-SK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8925" marR="8925" marT="8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36">
                <a:tc>
                  <a:txBody>
                    <a:bodyPr/>
                    <a:lstStyle/>
                    <a:p>
                      <a:pPr algn="ctr" fontAlgn="b"/>
                      <a:r>
                        <a:rPr lang="e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925" marR="8925" marT="8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winter wheat</a:t>
                      </a:r>
                      <a:endParaRPr lang="en-GB" sz="18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165.3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36">
                <a:tc>
                  <a:txBody>
                    <a:bodyPr/>
                    <a:lstStyle/>
                    <a:p>
                      <a:pPr algn="ctr" fontAlgn="b"/>
                      <a:r>
                        <a:rPr lang="e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925" marR="8925" marT="8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spring barley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36">
                <a:tc>
                  <a:txBody>
                    <a:bodyPr/>
                    <a:lstStyle/>
                    <a:p>
                      <a:pPr algn="ctr" fontAlgn="b"/>
                      <a:r>
                        <a:rPr lang="e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925" marR="8925" marT="8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corn for grain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195.5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36">
                <a:tc>
                  <a:txBody>
                    <a:bodyPr/>
                    <a:lstStyle/>
                    <a:p>
                      <a:pPr algn="ctr" fontAlgn="b"/>
                      <a:r>
                        <a:rPr lang="e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925" marR="8925" marT="8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peas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308.9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uľ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55802"/>
              </p:ext>
            </p:extLst>
          </p:nvPr>
        </p:nvGraphicFramePr>
        <p:xfrm>
          <a:off x="4094163" y="4119563"/>
          <a:ext cx="4343400" cy="792480"/>
        </p:xfrm>
        <a:graphic>
          <a:graphicData uri="http://schemas.openxmlformats.org/drawingml/2006/table">
            <a:tbl>
              <a:tblPr/>
              <a:tblGrid>
                <a:gridCol w="2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1. proposed period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Art. industry (crop)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∑ Costs EUR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∑ Profit EUR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Economic result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Prof.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winter wheat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8676" y="4182031"/>
            <a:ext cx="2286327" cy="134395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 fontAlgn="b">
              <a:defRPr/>
            </a:pPr>
            <a:r>
              <a:rPr lang="en" dirty="0">
                <a:latin typeface="Arial"/>
              </a:rPr>
              <a:t>∑ t * cost EUR.t </a:t>
            </a:r>
            <a:r>
              <a:rPr lang="en" baseline="30000" dirty="0">
                <a:latin typeface="Arial"/>
              </a:rPr>
              <a:t>-1</a:t>
            </a:r>
          </a:p>
          <a:p>
            <a:pPr algn="ctr" fontAlgn="b">
              <a:defRPr/>
            </a:pPr>
            <a:endParaRPr lang="sk-SK" sz="2000" baseline="30000" dirty="0">
              <a:latin typeface="Arial"/>
            </a:endParaRPr>
          </a:p>
          <a:p>
            <a:pPr algn="ctr" fontAlgn="b">
              <a:defRPr/>
            </a:pPr>
            <a:r>
              <a:rPr lang="en" sz="2000" baseline="30000" dirty="0">
                <a:latin typeface="Arial"/>
              </a:rPr>
              <a:t>2500 t * 116.20 EUR.t-1</a:t>
            </a:r>
            <a:r>
              <a:rPr lang="en" sz="2000" dirty="0">
                <a:latin typeface="Arial"/>
              </a:rPr>
              <a:t> </a:t>
            </a:r>
          </a:p>
          <a:p>
            <a:pPr algn="ctr" fontAlgn="b">
              <a:defRPr/>
            </a:pPr>
            <a:r>
              <a:rPr lang="en" sz="1400" b="1" dirty="0">
                <a:latin typeface="Arial"/>
              </a:rPr>
              <a:t>= 290,5</a:t>
            </a:r>
            <a:r>
              <a:rPr lang="en" sz="1400" b="1" dirty="0">
                <a:solidFill>
                  <a:schemeClr val="bg1"/>
                </a:solidFill>
                <a:latin typeface="Arial"/>
              </a:rPr>
              <a:t>00.00 EUR</a:t>
            </a:r>
            <a:endParaRPr lang="en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 fontAlgn="b">
              <a:defRPr/>
            </a:pPr>
            <a:r>
              <a:rPr lang="en" sz="2400" baseline="30000" dirty="0">
                <a:solidFill>
                  <a:schemeClr val="bg1"/>
                </a:solidFill>
                <a:latin typeface="Arial"/>
              </a:rPr>
              <a:t>Costs in EUR</a:t>
            </a:r>
            <a:endParaRPr lang="en" sz="240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" name="Rovná spojovacia šípka 4"/>
          <p:cNvCxnSpPr>
            <a:endCxn id="18" idx="2"/>
          </p:cNvCxnSpPr>
          <p:nvPr/>
        </p:nvCxnSpPr>
        <p:spPr>
          <a:xfrm>
            <a:off x="2782888" y="4859338"/>
            <a:ext cx="3482975" cy="52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8256240" y="2652408"/>
            <a:ext cx="2304256" cy="128240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t">
            <a:spAutoFit/>
          </a:bodyPr>
          <a:lstStyle/>
          <a:p>
            <a:pPr algn="ctr" fontAlgn="b">
              <a:defRPr/>
            </a:pPr>
            <a:r>
              <a:rPr lang="en" sz="1400" dirty="0">
                <a:latin typeface="Arial"/>
              </a:rPr>
              <a:t>∑ t * Sale price EUR.t </a:t>
            </a:r>
            <a:r>
              <a:rPr lang="en" sz="1400" baseline="30000" dirty="0">
                <a:latin typeface="Arial"/>
              </a:rPr>
              <a:t>-1</a:t>
            </a:r>
          </a:p>
          <a:p>
            <a:pPr algn="ctr" fontAlgn="b">
              <a:defRPr/>
            </a:pPr>
            <a:endParaRPr lang="sk-SK" sz="2000" baseline="30000" dirty="0">
              <a:latin typeface="Arial"/>
            </a:endParaRPr>
          </a:p>
          <a:p>
            <a:pPr algn="ctr" fontAlgn="b">
              <a:defRPr/>
            </a:pPr>
            <a:r>
              <a:rPr lang="en" sz="2000" baseline="30000" dirty="0">
                <a:latin typeface="Arial"/>
              </a:rPr>
              <a:t>2000 t * 165.30 EUR.t-1</a:t>
            </a:r>
            <a:r>
              <a:rPr lang="en" sz="2000" dirty="0">
                <a:latin typeface="Arial"/>
              </a:rPr>
              <a:t> </a:t>
            </a:r>
          </a:p>
          <a:p>
            <a:pPr algn="ctr" fontAlgn="b">
              <a:defRPr/>
            </a:pPr>
            <a:r>
              <a:rPr lang="en" sz="1400" b="1" dirty="0">
                <a:latin typeface="Arial"/>
              </a:rPr>
              <a:t>= 330,600.00 EUR</a:t>
            </a:r>
          </a:p>
          <a:p>
            <a:pPr algn="ctr" fontAlgn="b">
              <a:defRPr/>
            </a:pPr>
            <a:r>
              <a:rPr lang="en" sz="2400" baseline="30000" dirty="0">
                <a:solidFill>
                  <a:schemeClr val="bg1"/>
                </a:solidFill>
                <a:latin typeface="Arial"/>
              </a:rPr>
              <a:t>Revenues in EUR</a:t>
            </a:r>
            <a:endParaRPr lang="sk-SK" sz="140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0" name="Rovná spojovacia šípka 19"/>
          <p:cNvCxnSpPr/>
          <p:nvPr/>
        </p:nvCxnSpPr>
        <p:spPr>
          <a:xfrm flipH="1">
            <a:off x="7032625" y="3519488"/>
            <a:ext cx="1116013" cy="1133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7590166" y="5229200"/>
            <a:ext cx="2682298" cy="9951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t">
            <a:spAutoFit/>
          </a:bodyPr>
          <a:lstStyle/>
          <a:p>
            <a:pPr algn="ctr" fontAlgn="b">
              <a:defRPr/>
            </a:pPr>
            <a:r>
              <a:rPr lang="en" sz="1200" dirty="0">
                <a:latin typeface="Arial"/>
              </a:rPr>
              <a:t>Prof. rate = (Ec. result / costs) * 100</a:t>
            </a:r>
            <a:endParaRPr lang="sk-SK" sz="1400" baseline="30000">
              <a:latin typeface="Arial"/>
              <a:cs typeface="Arial"/>
            </a:endParaRPr>
          </a:p>
          <a:p>
            <a:pPr algn="ctr" fontAlgn="b">
              <a:defRPr/>
            </a:pPr>
            <a:r>
              <a:rPr lang="en" sz="2000" baseline="30000" dirty="0">
                <a:latin typeface="Arial"/>
              </a:rPr>
              <a:t> </a:t>
            </a:r>
          </a:p>
          <a:p>
            <a:pPr algn="ctr" fontAlgn="b">
              <a:defRPr/>
            </a:pPr>
            <a:r>
              <a:rPr lang="en" sz="2000" baseline="30000" dirty="0">
                <a:latin typeface="Arial"/>
              </a:rPr>
              <a:t>(40 100.00 / 290 500.00) * 100</a:t>
            </a:r>
          </a:p>
          <a:p>
            <a:pPr algn="ctr" fontAlgn="b">
              <a:defRPr/>
            </a:pPr>
            <a:r>
              <a:rPr lang="en" sz="2000" baseline="30000" dirty="0">
                <a:latin typeface="Arial"/>
              </a:rPr>
              <a:t>= </a:t>
            </a:r>
            <a:r>
              <a:rPr lang="en" sz="2000" b="1" baseline="30000" dirty="0">
                <a:latin typeface="Arial"/>
              </a:rPr>
              <a:t>13.80</a:t>
            </a:r>
            <a:r>
              <a:rPr lang="en" sz="2000" b="1" dirty="0">
                <a:latin typeface="Arial"/>
              </a:rPr>
              <a:t> </a:t>
            </a:r>
            <a:r>
              <a:rPr lang="en" sz="2000" b="1" baseline="30000" dirty="0">
                <a:latin typeface="Arial"/>
              </a:rPr>
              <a:t>%</a:t>
            </a:r>
            <a:endParaRPr lang="sk-SK" sz="1400" b="1" baseline="30000" dirty="0">
              <a:latin typeface="Arial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3431704" y="5136240"/>
            <a:ext cx="2304256" cy="9951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t">
            <a:spAutoFit/>
          </a:bodyPr>
          <a:lstStyle/>
          <a:p>
            <a:pPr algn="ctr" fontAlgn="b">
              <a:defRPr/>
            </a:pPr>
            <a:r>
              <a:rPr lang="en" sz="1200" dirty="0">
                <a:latin typeface="Arial"/>
              </a:rPr>
              <a:t>Economic result= Profit-Costs</a:t>
            </a:r>
            <a:endParaRPr lang="sk-SK" sz="1200" baseline="30000" dirty="0">
              <a:latin typeface="Arial"/>
            </a:endParaRPr>
          </a:p>
          <a:p>
            <a:pPr algn="ctr" fontAlgn="b">
              <a:defRPr/>
            </a:pPr>
            <a:endParaRPr lang="sk-SK" sz="2000" baseline="30000" dirty="0">
              <a:latin typeface="Arial"/>
            </a:endParaRPr>
          </a:p>
          <a:p>
            <a:pPr algn="ctr" fontAlgn="b">
              <a:defRPr/>
            </a:pPr>
            <a:r>
              <a:rPr lang="en" sz="2000" baseline="30000" dirty="0">
                <a:latin typeface="Arial"/>
              </a:rPr>
              <a:t>330,600.00 - 290,500.00</a:t>
            </a:r>
          </a:p>
          <a:p>
            <a:pPr algn="ctr" fontAlgn="b">
              <a:defRPr/>
            </a:pPr>
            <a:r>
              <a:rPr lang="en" sz="2000" baseline="30000" dirty="0">
                <a:latin typeface="Arial"/>
              </a:rPr>
              <a:t>= </a:t>
            </a:r>
            <a:r>
              <a:rPr lang="en" sz="2000" b="1" baseline="30000" dirty="0">
                <a:latin typeface="Arial"/>
              </a:rPr>
              <a:t>40,100.00 EUR</a:t>
            </a:r>
            <a:r>
              <a:rPr lang="en" sz="2000" b="1" dirty="0">
                <a:latin typeface="Arial"/>
              </a:rPr>
              <a:t> </a:t>
            </a:r>
          </a:p>
        </p:txBody>
      </p:sp>
      <p:cxnSp>
        <p:nvCxnSpPr>
          <p:cNvPr id="27" name="Rovná spojovacia šípka 26"/>
          <p:cNvCxnSpPr/>
          <p:nvPr/>
        </p:nvCxnSpPr>
        <p:spPr>
          <a:xfrm flipV="1">
            <a:off x="5519738" y="4652963"/>
            <a:ext cx="2070100" cy="1439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 flipH="1" flipV="1">
            <a:off x="8040688" y="4652963"/>
            <a:ext cx="260350" cy="576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21" name="BlokTextu 12287"/>
          <p:cNvSpPr txBox="1">
            <a:spLocks noChangeArrowheads="1"/>
          </p:cNvSpPr>
          <p:nvPr/>
        </p:nvSpPr>
        <p:spPr bwMode="auto">
          <a:xfrm>
            <a:off x="2351088" y="6256338"/>
            <a:ext cx="832251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FF670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" altLang="en-US" sz="1600" dirty="0">
                <a:latin typeface="Verdana"/>
                <a:ea typeface="Verdana"/>
                <a:cs typeface="Arial"/>
              </a:rPr>
              <a:t>The company does not sell fodder on the market, it is an input to the livestock production, it brings a return (profit) in the amount of their own costs.</a:t>
            </a:r>
          </a:p>
        </p:txBody>
      </p:sp>
    </p:spTree>
    <p:extLst>
      <p:ext uri="{BB962C8B-B14F-4D97-AF65-F5344CB8AC3E}">
        <p14:creationId xmlns:p14="http://schemas.microsoft.com/office/powerpoint/2010/main" val="374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" altLang="en-US"/>
              <a:t>Example 2 - Table 9</a:t>
            </a: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95893"/>
              </p:ext>
            </p:extLst>
          </p:nvPr>
        </p:nvGraphicFramePr>
        <p:xfrm>
          <a:off x="206188" y="152400"/>
          <a:ext cx="11744891" cy="653284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466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3646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89" marR="8589" marT="8588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200" u="none" strike="noStrike" dirty="0">
                          <a:effectLst/>
                        </a:rPr>
                        <a:t>1st period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89" marR="8589" marT="8588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200" u="none" strike="noStrike" dirty="0">
                          <a:effectLst/>
                        </a:rPr>
                        <a:t>2nd period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89" marR="8589" marT="8588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200" u="none" strike="noStrike" dirty="0">
                          <a:effectLst/>
                        </a:rPr>
                        <a:t>Target period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89" marR="8589" marT="8588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Costs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Realization price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Economic result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Profitability rate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Costs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Realization price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Economic result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Profitability rate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Costs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Realization price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Economic result</a:t>
                      </a:r>
                      <a:endParaRPr lang="en-US"/>
                    </a:p>
                  </a:txBody>
                  <a:tcPr marL="8589" marR="8589" marT="858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Profitability rate</a:t>
                      </a:r>
                      <a:endParaRPr lang="en-US"/>
                    </a:p>
                  </a:txBody>
                  <a:tcPr marL="8589" marR="8589" marT="858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winter wheat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290500.00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330600.00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795300,00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880200,00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84900.00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10.68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spring barley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83950.00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135540,00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114840.00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148875,00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34035.00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corn for grain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19550,00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-22450.00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-53.45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52937.50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56829,00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3891,50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7.35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61740.00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peas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67416.00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61780.00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-5636.00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126750.00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117986.00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-8764.00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155540,00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152775,00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-2765.00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corn for silage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102968,00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102968,00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112470,00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112470,00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126392.00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126392.00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6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lantern sows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18361.80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18361.80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sugar beet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19.60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111600.00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12.90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132800.00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10.67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sunflower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43747,00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50071.40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6324.40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60577.20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66644.40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6067.20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78793.00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86686.60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7893.60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oilseed rape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11.67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7.46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72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green peas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5127.00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12051.60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17529.60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31615.50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11455.50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56.82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early potatoes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26860.00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41159.00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14299.00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53.24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24420.00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37237.20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12817.20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52.49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51.90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tobacco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51721.80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54309.60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2587,80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47798.40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51145.60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49791,00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51285.00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vegetables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30030.00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44820.00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14790.00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49.25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31200,00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41.18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27624.00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41832,00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14208.00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51.43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20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delicatessen cookie.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5679.00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9783.00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14637,00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24916.50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10279.50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grapes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36945,00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36900.00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-45.00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48877.50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47984.50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-893.00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-1.83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67432.20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62342.40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-5089.80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-7.55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6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fruit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5229.00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6391.00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7110.60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9063.60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8947.40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12201.00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20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permanent meadows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188.50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188.50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220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perennial pastures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367.50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364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winter mixes</a:t>
                      </a:r>
                      <a:endParaRPr lang="en" sz="16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44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100" b="0" i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589" marR="8589" marT="8588" marB="0" anchor="b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spring mixes</a:t>
                      </a:r>
                      <a:endParaRPr lang="en" sz="16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2531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FF670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628B34E-F1CC-47B8-9D27-155B646F1CAB}" type="slidenum">
              <a:rPr lang="sk-SK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sk-SK" altLang="en-US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0AB3B-4042-4288-EA7D-E324D365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B7C3E92-C5C0-002F-FDEF-359691AB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172D4-E92F-41E2-94C0-CFD551783D08}" type="slidenum">
              <a:rPr kumimoji="0" lang="sk-SK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k-SK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C2D4BED2-112E-6ECB-C884-481C637FC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2" y="1844824"/>
          <a:ext cx="11666536" cy="388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715952" imgH="4238736" progId="Excel.Sheet.12">
                  <p:embed/>
                </p:oleObj>
              </mc:Choice>
              <mc:Fallback>
                <p:oleObj name="Worksheet" r:id="rId2" imgW="12715952" imgH="4238736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C2D4BED2-112E-6ECB-C884-481C637FC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32" y="1844824"/>
                        <a:ext cx="11666536" cy="3889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86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" altLang="en-US"/>
              <a:t>Example 2- assignment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554274"/>
              </p:ext>
            </p:extLst>
          </p:nvPr>
        </p:nvGraphicFramePr>
        <p:xfrm>
          <a:off x="2208213" y="1271588"/>
          <a:ext cx="7704137" cy="5592446"/>
        </p:xfrm>
        <a:graphic>
          <a:graphicData uri="http://schemas.openxmlformats.org/drawingml/2006/table">
            <a:tbl>
              <a:tblPr/>
              <a:tblGrid>
                <a:gridCol w="361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883">
                <a:tc>
                  <a:txBody>
                    <a:bodyPr/>
                    <a:lstStyle/>
                    <a:p>
                      <a:pPr algn="l" fontAlgn="ctr"/>
                      <a:endParaRPr lang="en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∑ Costs </a:t>
                      </a:r>
                      <a:r>
                        <a:rPr lang="en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1-16 / 1000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∑ Profit </a:t>
                      </a:r>
                      <a:r>
                        <a:rPr lang="en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1-16 </a:t>
                      </a:r>
                      <a:br>
                        <a:rPr lang="sk-SK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 1000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∑profit CROP  </a:t>
                      </a:r>
                      <a:b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(in thousand €)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Economic result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59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Economic result CROP (in thousand €)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Profitability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sk-SK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Profitability</a:t>
                      </a: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rate - CROP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∑ profit LIVESTOCK  (in thousand €)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16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Costs livestock (in thousands €)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sk-SK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Profitability</a:t>
                      </a: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rate LIVESTOCK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Costs (in thousand €) field.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Costs (crop + livestock)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Profit from the field. (in 1000 €.ha-1)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Economic result (</a:t>
                      </a:r>
                      <a:r>
                        <a:rPr lang="e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crop+livestock</a:t>
                      </a:r>
                      <a:r>
                        <a:rPr lang="en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/ area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33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sk-SK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Profitability</a:t>
                      </a: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rate 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95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sk-SK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628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FF670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30A8CEA-1846-42CE-9C7A-7967F1C0266D}" type="slidenum">
              <a:rPr lang="sk-SK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sk-SK" altLang="en-US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11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" altLang="en-US"/>
              <a:t>Example 2- solution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78787"/>
              </p:ext>
            </p:extLst>
          </p:nvPr>
        </p:nvGraphicFramePr>
        <p:xfrm>
          <a:off x="304799" y="914400"/>
          <a:ext cx="10918881" cy="5708385"/>
        </p:xfrm>
        <a:graphic>
          <a:graphicData uri="http://schemas.openxmlformats.org/drawingml/2006/table">
            <a:tbl>
              <a:tblPr/>
              <a:tblGrid>
                <a:gridCol w="24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59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44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44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41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59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0775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∑profit CROP  </a:t>
                      </a:r>
                      <a:br>
                        <a:rPr lang="en-US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(in thousand €) </a:t>
                      </a:r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803,057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885,449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1071,942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1158,703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1605,505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1796,529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Economic result CROP (in thousand €) </a:t>
                      </a:r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82,391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86,761 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191,024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42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sk-SK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Profitability</a:t>
                      </a: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rate - CROP </a:t>
                      </a:r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10,260 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8,094 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11,898 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∑ profit LIVESTOCK  (in thousand €) </a:t>
                      </a:r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-13.9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121.2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Costs livestock (in thousands €) </a:t>
                      </a:r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572.6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38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sk-SK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Profitability</a:t>
                      </a: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rate LIVESTOCK  </a:t>
                      </a:r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-2,694 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3,772 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18,308 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Costs (in thousand €) field. </a:t>
                      </a:r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Profit from the field. (in 1000 €.ha-1) </a:t>
                      </a:r>
                      <a:endParaRPr lang="en-US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1319,057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1644,542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2267,505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7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sk-SK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Profitability</a:t>
                      </a: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rate 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0.041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48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 </a:t>
                      </a:r>
                      <a:r>
                        <a:rPr lang="sk-SK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  <a:r>
                        <a:rPr lang="sk-SK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5.19244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6,589 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13,770 </a:t>
                      </a:r>
                      <a:endParaRPr lang="e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8542">
                <a:tc>
                  <a:txBody>
                    <a:bodyPr/>
                    <a:lstStyle/>
                    <a:p>
                      <a:pPr algn="l" fontAlgn="b"/>
                      <a:endParaRPr lang="e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0.05192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0.06589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0.13770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742" name="Zástupný symbol čísla snímky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FF6700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09465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E540D8A-7809-422F-9266-E177DA86837F}" type="slidenum">
              <a:rPr lang="sk-SK" altLang="en-US" sz="1200">
                <a:solidFill>
                  <a:srgbClr val="FFFFFF"/>
                </a:solidFill>
                <a:latin typeface="Verdan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sk-SK" altLang="en-US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2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F961-4E84-4FD1-859C-B7F41003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" y="0"/>
            <a:ext cx="46325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F05D0-8E59-4ECC-916E-21C2FB4D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</p:spPr>
        <p:txBody>
          <a:bodyPr anchor="ctr">
            <a:normAutofit/>
          </a:bodyPr>
          <a:lstStyle/>
          <a:p>
            <a:r>
              <a:rPr lang="en-US" sz="3600">
                <a:cs typeface="Arial"/>
              </a:rPr>
              <a:t>Production Structure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37BB4-6553-47A8-893F-178A10C6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81642-E64B-4334-9A54-D7E92899E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69" y="647750"/>
            <a:ext cx="5850936" cy="5571066"/>
          </a:xfrm>
        </p:spPr>
        <p:txBody>
          <a:bodyPr anchor="ctr">
            <a:normAutofit/>
          </a:bodyPr>
          <a:lstStyle/>
          <a:p>
            <a:pPr marL="344170" indent="-344170"/>
            <a:r>
              <a:rPr lang="en-US" sz="1800">
                <a:ea typeface="+mn-lt"/>
                <a:cs typeface="+mn-lt"/>
              </a:rPr>
              <a:t>The </a:t>
            </a:r>
            <a:r>
              <a:rPr lang="en-US" sz="1800" b="1">
                <a:ea typeface="+mn-lt"/>
                <a:cs typeface="+mn-lt"/>
              </a:rPr>
              <a:t>structure</a:t>
            </a:r>
            <a:r>
              <a:rPr lang="en-US" sz="1800">
                <a:ea typeface="+mn-lt"/>
                <a:cs typeface="+mn-lt"/>
              </a:rPr>
              <a:t> (physical lay-out and interdependence relations) of the transformations that together result in the constitution of the goods and services that an organization intents to deliver to their customers. </a:t>
            </a:r>
            <a:endParaRPr lang="en-US" sz="18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869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DF60204-2342-563F-332C-D38C4B6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783E44-4736-BD2D-E837-B45E12612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711200" cy="24447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3E172D4-E92F-41E2-94C0-CFD551783D08}" type="slidenum">
              <a:rPr lang="sk-SK" alt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sk-SK" altLang="en-US" sz="110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FBE2DB90-8778-5EBB-49F7-A3FA2A64D8C2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6459868" y="1589567"/>
          <a:ext cx="5181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8314A03A-DA4A-4661-B535-E4D1307D510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812800" y="1589088"/>
          <a:ext cx="5181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FB9E6D5-5D37-C71B-710A-5EF68960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6336DD-8CC0-3AE4-D491-6D80C15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711200" cy="24447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A9EDF62-EFA7-4E25-A496-996588E550E5}" type="slidenum">
              <a:rPr lang="sk-SK" alt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21</a:t>
            </a:fld>
            <a:endParaRPr lang="sk-SK" altLang="en-US" sz="1100"/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16B5F2BC-ED57-4519-9B95-BE357C6F2882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81756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771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" dirty="0"/>
              <a:t>Restructuring of industries</a:t>
            </a:r>
            <a:endParaRPr lang="en"/>
          </a:p>
        </p:txBody>
      </p:sp>
      <p:pic>
        <p:nvPicPr>
          <p:cNvPr id="5" name="Picture 4" descr="Packages on conveyor belt">
            <a:extLst>
              <a:ext uri="{FF2B5EF4-FFF2-40B4-BE49-F238E27FC236}">
                <a16:creationId xmlns:a16="http://schemas.microsoft.com/office/drawing/2014/main" id="{4F365E1A-D62E-46A6-BD02-30623C4ED9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98" r="43742" b="-2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pPr marL="344170" indent="-344170">
              <a:defRPr/>
            </a:pPr>
            <a:r>
              <a:rPr lang="en" sz="1700" b="1" dirty="0"/>
              <a:t>Restructuring </a:t>
            </a:r>
            <a:r>
              <a:rPr lang="en" sz="1700" dirty="0"/>
              <a:t>means:</a:t>
            </a:r>
            <a:endParaRPr lang="en-US" dirty="0"/>
          </a:p>
          <a:p>
            <a:pPr marL="795020" lvl="1" indent="-337820">
              <a:defRPr/>
            </a:pPr>
            <a:r>
              <a:rPr lang="en" sz="1700" dirty="0"/>
              <a:t>reclassify</a:t>
            </a:r>
            <a:endParaRPr lang="en" sz="1700" dirty="0">
              <a:cs typeface="Arial"/>
            </a:endParaRPr>
          </a:p>
          <a:p>
            <a:pPr marL="795020" lvl="1" indent="-337820">
              <a:defRPr/>
            </a:pPr>
            <a:r>
              <a:rPr lang="en" sz="1700" dirty="0"/>
              <a:t>to incorporate, or</a:t>
            </a:r>
            <a:endParaRPr lang="en" sz="1700" dirty="0">
              <a:cs typeface="Arial"/>
            </a:endParaRPr>
          </a:p>
          <a:p>
            <a:pPr marL="795020" lvl="1" indent="-337820">
              <a:defRPr/>
            </a:pPr>
            <a:r>
              <a:rPr lang="en" sz="1700" dirty="0"/>
              <a:t>set aside</a:t>
            </a:r>
            <a:endParaRPr lang="en" sz="1700" dirty="0">
              <a:cs typeface="Arial"/>
            </a:endParaRPr>
          </a:p>
          <a:p>
            <a:pPr marL="457200" lvl="1" indent="0">
              <a:buFont typeface="Wingdings 2" panose="05020102010507070707" pitchFamily="18" charset="2"/>
              <a:buNone/>
              <a:defRPr/>
            </a:pPr>
            <a:r>
              <a:rPr lang="en" sz="1700" dirty="0"/>
              <a:t>.... industry into the production program of the </a:t>
            </a:r>
            <a:r>
              <a:rPr lang="sk-SK" sz="1700" dirty="0"/>
              <a:t>A</a:t>
            </a:r>
            <a:r>
              <a:rPr lang="en" sz="1700" dirty="0"/>
              <a:t>gri</a:t>
            </a:r>
            <a:r>
              <a:rPr lang="sk-SK" sz="1700" dirty="0"/>
              <a:t>-</a:t>
            </a:r>
            <a:r>
              <a:rPr lang="en" sz="1700" dirty="0"/>
              <a:t>entity .</a:t>
            </a:r>
            <a:endParaRPr lang="en" sz="1700" dirty="0">
              <a:cs typeface="Arial"/>
            </a:endParaRPr>
          </a:p>
          <a:p>
            <a:pPr marL="457200" lvl="1" indent="0">
              <a:buFont typeface="Wingdings 2" panose="05020102010507070707" pitchFamily="18" charset="2"/>
              <a:buNone/>
              <a:defRPr/>
            </a:pPr>
            <a:endParaRPr lang="sk-SK" sz="1700" dirty="0"/>
          </a:p>
          <a:p>
            <a:pPr marL="344170" indent="-344170">
              <a:defRPr/>
            </a:pPr>
            <a:r>
              <a:rPr lang="en" sz="1700" dirty="0"/>
              <a:t>The result of the restructuring is more efficient agricultural production.</a:t>
            </a:r>
            <a:endParaRPr lang="en" sz="1700" dirty="0">
              <a:cs typeface="Arial"/>
            </a:endParaRPr>
          </a:p>
          <a:p>
            <a:pPr marL="344170" indent="-344170">
              <a:defRPr/>
            </a:pPr>
            <a:endParaRPr lang="sk-SK" sz="1700" dirty="0">
              <a:cs typeface="Arial" panose="020B060402020202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43" name="Picture 26642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645" name="Picture 26644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647" name="Rectangle 26646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9" name="Rectangle 26648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Nadpis 4"/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en" altLang="en-US" sz="2800">
                <a:hlinkClick r:id="rId5" action="ppaction://hlinkfile"/>
              </a:rPr>
              <a:t>The results</a:t>
            </a:r>
            <a:endParaRPr lang="sk-SK" altLang="en-US" sz="2800"/>
          </a:p>
        </p:txBody>
      </p:sp>
      <p:pic>
        <p:nvPicPr>
          <p:cNvPr id="26631" name="Picture 26627" descr="Maize">
            <a:extLst>
              <a:ext uri="{FF2B5EF4-FFF2-40B4-BE49-F238E27FC236}">
                <a16:creationId xmlns:a16="http://schemas.microsoft.com/office/drawing/2014/main" id="{2A4FEBFB-9EDC-463B-82F1-FEA053673F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19" r="36668" b="-2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651" name="Rectangle 26650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Zástupný symbol obsahu 5"/>
          <p:cNvSpPr>
            <a:spLocks noGrp="1"/>
          </p:cNvSpPr>
          <p:nvPr>
            <p:ph idx="1"/>
          </p:nvPr>
        </p:nvSpPr>
        <p:spPr>
          <a:xfrm>
            <a:off x="7560104" y="1700808"/>
            <a:ext cx="3504448" cy="4536503"/>
          </a:xfrm>
        </p:spPr>
        <p:txBody>
          <a:bodyPr>
            <a:normAutofit fontScale="85000" lnSpcReduction="10000"/>
          </a:bodyPr>
          <a:lstStyle/>
          <a:p>
            <a:pPr marL="344170" indent="-344170">
              <a:lnSpc>
                <a:spcPct val="110000"/>
              </a:lnSpc>
              <a:buFont typeface="Courier New" pitchFamily="49" charset="0"/>
              <a:buChar char="o"/>
              <a:defRPr/>
            </a:pPr>
            <a:r>
              <a:rPr lang="en" sz="1500" i="1" dirty="0"/>
              <a:t>third, i.e. the target solution</a:t>
            </a:r>
            <a:r>
              <a:rPr lang="en" sz="1500" dirty="0"/>
              <a:t>, showed the best economic prosperity.</a:t>
            </a:r>
            <a:endParaRPr lang="en-US" sz="1500" dirty="0"/>
          </a:p>
          <a:p>
            <a:pPr marL="344170" indent="-344170">
              <a:lnSpc>
                <a:spcPct val="110000"/>
              </a:lnSpc>
              <a:buFont typeface="Courier New" pitchFamily="49" charset="0"/>
              <a:buChar char="o"/>
              <a:defRPr/>
            </a:pPr>
            <a:r>
              <a:rPr lang="en" sz="1500" dirty="0"/>
              <a:t>Sectors which most significantly participated in the achieved economic results :</a:t>
            </a:r>
            <a:endParaRPr lang="en" sz="1500" dirty="0">
              <a:cs typeface="Arial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" sz="1500" i="1" dirty="0"/>
              <a:t>              sweet corn, potatoes and vegetables.</a:t>
            </a:r>
            <a:endParaRPr lang="en" sz="1500" i="1" dirty="0">
              <a:cs typeface="Arial"/>
            </a:endParaRPr>
          </a:p>
          <a:p>
            <a:pPr marL="344170" indent="-344170">
              <a:lnSpc>
                <a:spcPct val="110000"/>
              </a:lnSpc>
              <a:buFont typeface="Courier New" pitchFamily="49" charset="0"/>
              <a:buChar char="o"/>
              <a:defRPr/>
            </a:pPr>
            <a:r>
              <a:rPr lang="en" sz="1500" dirty="0"/>
              <a:t>Economically unfavorable results were achieved by the production </a:t>
            </a:r>
            <a:r>
              <a:rPr lang="en" sz="1500" dirty="0">
                <a:hlinkClick r:id="rId7"/>
              </a:rPr>
              <a:t>sectors </a:t>
            </a:r>
            <a:r>
              <a:rPr lang="en" sz="1500" dirty="0"/>
              <a:t>: 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" sz="1500" i="1" dirty="0"/>
              <a:t>             corn and grains of peas.</a:t>
            </a:r>
            <a:endParaRPr lang="en" sz="1500" i="1" dirty="0">
              <a:cs typeface="Arial"/>
            </a:endParaRPr>
          </a:p>
          <a:p>
            <a:pPr marL="344170" indent="-344170">
              <a:lnSpc>
                <a:spcPct val="110000"/>
              </a:lnSpc>
              <a:buClr>
                <a:srgbClr val="006666"/>
              </a:buClr>
              <a:buFont typeface="Courier New" pitchFamily="49" charset="0"/>
              <a:buChar char="o"/>
              <a:defRPr/>
            </a:pPr>
            <a:r>
              <a:rPr lang="en" sz="1500" dirty="0"/>
              <a:t>We recommend reducing or eliminating these in the production structure.</a:t>
            </a:r>
            <a:endParaRPr lang="en" sz="1500" dirty="0">
              <a:cs typeface="Arial"/>
            </a:endParaRPr>
          </a:p>
          <a:p>
            <a:pPr marL="344170" indent="-344170">
              <a:lnSpc>
                <a:spcPct val="110000"/>
              </a:lnSpc>
              <a:buClr>
                <a:srgbClr val="006666"/>
              </a:buClr>
              <a:buFont typeface="Courier New" pitchFamily="49" charset="0"/>
              <a:buChar char="o"/>
              <a:defRPr/>
            </a:pPr>
            <a:r>
              <a:rPr lang="en" sz="1500" dirty="0"/>
              <a:t>We recommend keeping the remaining industries within the originally proposed scope.</a:t>
            </a:r>
            <a:endParaRPr lang="en" sz="1500" dirty="0">
              <a:cs typeface="Arial"/>
            </a:endParaRPr>
          </a:p>
          <a:p>
            <a:pPr marL="795020" lvl="1" indent="-337820">
              <a:lnSpc>
                <a:spcPct val="110000"/>
              </a:lnSpc>
              <a:defRPr/>
            </a:pPr>
            <a:endParaRPr lang="sk-SK" sz="1000" dirty="0">
              <a:cs typeface="Arial" panose="020B0604020202020204"/>
            </a:endParaRPr>
          </a:p>
          <a:p>
            <a:pPr marL="795020" lvl="1" indent="-337820">
              <a:lnSpc>
                <a:spcPct val="110000"/>
              </a:lnSpc>
              <a:defRPr/>
            </a:pPr>
            <a:endParaRPr lang="sk-SK" sz="1000" dirty="0">
              <a:cs typeface="Arial" panose="020B0604020202020204"/>
            </a:endParaRPr>
          </a:p>
        </p:txBody>
      </p:sp>
      <p:sp>
        <p:nvSpPr>
          <p:cNvPr id="26653" name="Rectangle 26652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6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6"/>
          <p:cNvSpPr>
            <a:spLocks noGrp="1"/>
          </p:cNvSpPr>
          <p:nvPr>
            <p:ph type="ctrTitle"/>
          </p:nvPr>
        </p:nvSpPr>
        <p:spPr>
          <a:xfrm>
            <a:off x="2927350" y="2420938"/>
            <a:ext cx="7239000" cy="1444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" altLang="sk-SK" dirty="0"/>
              <a:t>... questions?</a:t>
            </a:r>
          </a:p>
        </p:txBody>
      </p:sp>
    </p:spTree>
    <p:extLst>
      <p:ext uri="{BB962C8B-B14F-4D97-AF65-F5344CB8AC3E}">
        <p14:creationId xmlns:p14="http://schemas.microsoft.com/office/powerpoint/2010/main" val="246070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A9B35-A9EF-4BD9-BDD0-1AED03DB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Arial"/>
              </a:rPr>
              <a:t>Production Economic Theory </a:t>
            </a:r>
            <a:endParaRPr lang="en-US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AEC40BB-D31E-17AB-A35C-E4954745A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950901"/>
              </p:ext>
            </p:extLst>
          </p:nvPr>
        </p:nvGraphicFramePr>
        <p:xfrm>
          <a:off x="1199457" y="1412776"/>
          <a:ext cx="100811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233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565050" y="357582"/>
            <a:ext cx="7950984" cy="1081705"/>
          </a:xfrm>
        </p:spPr>
        <p:txBody>
          <a:bodyPr/>
          <a:lstStyle/>
          <a:p>
            <a:pPr algn="l" eaLnBrk="1" hangingPunct="1"/>
            <a:r>
              <a:rPr lang="en" altLang="en-US" dirty="0"/>
              <a:t>Production structure</a:t>
            </a:r>
          </a:p>
        </p:txBody>
      </p:sp>
      <p:graphicFrame>
        <p:nvGraphicFramePr>
          <p:cNvPr id="11271" name="Zástupný symbol obsahu 2">
            <a:extLst>
              <a:ext uri="{FF2B5EF4-FFF2-40B4-BE49-F238E27FC236}">
                <a16:creationId xmlns:a16="http://schemas.microsoft.com/office/drawing/2014/main" id="{EF88A98F-67DA-E7FF-A273-4DE9C22A75D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70000" y="1866993"/>
          <a:ext cx="4749800" cy="429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69050" y="1589088"/>
            <a:ext cx="5314950" cy="4572000"/>
          </a:xfr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" b="1" dirty="0"/>
              <a:t>The production structure is affected by the following factors:</a:t>
            </a:r>
          </a:p>
          <a:p>
            <a:pPr marL="320040" indent="-320040">
              <a:spcAft>
                <a:spcPts val="0"/>
              </a:spcAft>
              <a:buFont typeface="Wingdings"/>
              <a:buChar char=""/>
              <a:defRPr/>
            </a:pPr>
            <a:r>
              <a:rPr lang="en" dirty="0"/>
              <a:t>production and economic conditions of the business entity,</a:t>
            </a:r>
            <a:endParaRPr lang="en" dirty="0">
              <a:cs typeface="Arial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" dirty="0"/>
              <a:t>results of marketing analyzes,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" dirty="0"/>
              <a:t>the level of capital adequacy of the entity,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" dirty="0"/>
              <a:t>efficiency of the use of labor resources,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" dirty="0"/>
              <a:t>degree of concentration and specialization of production,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" dirty="0"/>
              <a:t>economic advantage of the sector in relation to the rational system of land management.</a:t>
            </a:r>
            <a:endParaRPr lang="sk-SK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sk-SK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sk-SK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sk-SK" dirty="0"/>
          </a:p>
        </p:txBody>
      </p:sp>
      <p:sp>
        <p:nvSpPr>
          <p:cNvPr id="11269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4D58C072-9BB4-4C31-9D67-2531334C3FF8}" type="slidenum">
              <a:rPr lang="sk-SK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</a:t>
            </a:fld>
            <a:endParaRPr lang="sk-SK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0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AF19B-934E-4968-9142-AE5EE708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Production structure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TextBox 4">
            <a:extLst>
              <a:ext uri="{FF2B5EF4-FFF2-40B4-BE49-F238E27FC236}">
                <a16:creationId xmlns:a16="http://schemas.microsoft.com/office/drawing/2014/main" id="{086885EE-BEF3-40F7-8319-9B1EA8228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052267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428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AF19B-934E-4968-9142-AE5EE708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767" y="332656"/>
            <a:ext cx="9114191" cy="1077229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ea typeface="+mj-lt"/>
                <a:cs typeface="+mj-lt"/>
              </a:rPr>
              <a:t>P</a:t>
            </a:r>
            <a:r>
              <a:rPr lang="en-US" dirty="0" err="1">
                <a:ea typeface="+mj-lt"/>
                <a:cs typeface="+mj-lt"/>
              </a:rPr>
              <a:t>roduction</a:t>
            </a:r>
            <a:r>
              <a:rPr lang="en-US" dirty="0">
                <a:ea typeface="+mj-lt"/>
                <a:cs typeface="+mj-lt"/>
              </a:rPr>
              <a:t> structure in the primary production </a:t>
            </a:r>
            <a:r>
              <a:rPr lang="sk-SK" dirty="0" err="1">
                <a:ea typeface="+mj-lt"/>
                <a:cs typeface="+mj-lt"/>
              </a:rPr>
              <a:t>Agri</a:t>
            </a:r>
            <a:r>
              <a:rPr lang="en-US" dirty="0">
                <a:ea typeface="+mj-lt"/>
                <a:cs typeface="+mj-lt"/>
              </a:rPr>
              <a:t>-</a:t>
            </a:r>
            <a:r>
              <a:rPr lang="sk-SK" dirty="0">
                <a:ea typeface="+mj-lt"/>
                <a:cs typeface="+mj-lt"/>
              </a:rPr>
              <a:t>entity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3CF7376-E8E4-41A4-A24C-1238667F5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744631"/>
              </p:ext>
            </p:extLst>
          </p:nvPr>
        </p:nvGraphicFramePr>
        <p:xfrm>
          <a:off x="1481027" y="1827999"/>
          <a:ext cx="10864123" cy="485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932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2961" y="323962"/>
            <a:ext cx="7958331" cy="1077229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" sz="1600" b="1"/>
              <a:t>The production structure </a:t>
            </a:r>
            <a:r>
              <a:rPr lang="en" sz="1600"/>
              <a:t>is primary, decisive and at the same time a reflection of the target behavior of the business </a:t>
            </a:r>
            <a:r>
              <a:rPr lang="en" sz="1600" err="1"/>
              <a:t>agro -entity </a:t>
            </a:r>
            <a:r>
              <a:rPr lang="en" sz="1600"/>
              <a:t>. We assess it in terms of:</a:t>
            </a:r>
            <a:br>
              <a:rPr lang="sk-SK" sz="1600"/>
            </a:br>
            <a:endParaRPr lang="sk-SK" sz="16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Zástupný symbol čísla snímky 4"/>
          <p:cNvSpPr>
            <a:spLocks noGrp="1"/>
          </p:cNvSpPr>
          <p:nvPr>
            <p:ph type="sldNum" sz="quarter" idx="12"/>
          </p:nvPr>
        </p:nvSpPr>
        <p:spPr bwMode="auto">
          <a:xfrm>
            <a:off x="158407" y="164592"/>
            <a:ext cx="636727" cy="3228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210817C2-13A7-4A18-A56B-4592E4FDAFE3}" type="slidenum">
              <a:rPr lang="sk-SK" altLang="en-US" sz="150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sk-SK" altLang="en-US" sz="15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57951"/>
              </p:ext>
            </p:extLst>
          </p:nvPr>
        </p:nvGraphicFramePr>
        <p:xfrm>
          <a:off x="1481027" y="1388728"/>
          <a:ext cx="10317276" cy="515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89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en" altLang="en-US"/>
              <a:t>Manufacturing industry</a:t>
            </a:r>
          </a:p>
        </p:txBody>
      </p:sp>
      <p:sp>
        <p:nvSpPr>
          <p:cNvPr id="14339" name="Zástupný symbol obsahu 2"/>
          <p:cNvSpPr>
            <a:spLocks noGrp="1"/>
          </p:cNvSpPr>
          <p:nvPr>
            <p:ph idx="1"/>
          </p:nvPr>
        </p:nvSpPr>
        <p:spPr>
          <a:xfrm>
            <a:off x="1035192" y="1556792"/>
            <a:ext cx="6473859" cy="5112568"/>
          </a:xfrm>
        </p:spPr>
        <p:txBody>
          <a:bodyPr>
            <a:normAutofit/>
          </a:bodyPr>
          <a:lstStyle/>
          <a:p>
            <a:pPr marL="344170" indent="-344170">
              <a:lnSpc>
                <a:spcPct val="110000"/>
              </a:lnSpc>
            </a:pPr>
            <a:r>
              <a:rPr lang="en" altLang="en-US" sz="1400" dirty="0"/>
              <a:t>part of a production, a specific agricultural unit, which produces:</a:t>
            </a:r>
            <a:endParaRPr lang="en-US" sz="2800" dirty="0"/>
          </a:p>
          <a:p>
            <a:pPr marL="795020" lvl="1" indent="-337820">
              <a:lnSpc>
                <a:spcPct val="110000"/>
              </a:lnSpc>
            </a:pPr>
            <a:r>
              <a:rPr lang="en" altLang="en-US" sz="1400" dirty="0"/>
              <a:t>one product, or</a:t>
            </a:r>
            <a:endParaRPr lang="en" altLang="en-US" sz="1400" dirty="0">
              <a:cs typeface="Arial"/>
            </a:endParaRPr>
          </a:p>
          <a:p>
            <a:pPr marL="795020" lvl="1" indent="-337820">
              <a:lnSpc>
                <a:spcPct val="110000"/>
              </a:lnSpc>
            </a:pPr>
            <a:r>
              <a:rPr lang="en" altLang="en-US" sz="1400" dirty="0"/>
              <a:t>several related products originating from the same source,</a:t>
            </a:r>
            <a:endParaRPr lang="en" altLang="en-US" sz="1400" dirty="0">
              <a:cs typeface="Arial"/>
            </a:endParaRPr>
          </a:p>
          <a:p>
            <a:pPr marL="795020" lvl="1" indent="-337820">
              <a:lnSpc>
                <a:spcPct val="110000"/>
              </a:lnSpc>
            </a:pPr>
            <a:endParaRPr lang="sk-SK" altLang="en-US" sz="1400" dirty="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</a:pPr>
            <a:r>
              <a:rPr lang="en" altLang="en-US" sz="1400" dirty="0"/>
              <a:t>which, however, differ from others in:</a:t>
            </a:r>
            <a:endParaRPr lang="en" altLang="en-US" sz="1400" dirty="0">
              <a:cs typeface="Arial"/>
            </a:endParaRPr>
          </a:p>
          <a:p>
            <a:pPr marL="795020" lvl="1" indent="-337820">
              <a:lnSpc>
                <a:spcPct val="110000"/>
              </a:lnSpc>
            </a:pPr>
            <a:r>
              <a:rPr lang="en" altLang="en-US" sz="1400" dirty="0"/>
              <a:t>subject of work</a:t>
            </a:r>
            <a:endParaRPr lang="en" altLang="en-US" sz="1400" dirty="0">
              <a:cs typeface="Arial"/>
            </a:endParaRPr>
          </a:p>
          <a:p>
            <a:pPr marL="795020" lvl="1" indent="-337820">
              <a:lnSpc>
                <a:spcPct val="110000"/>
              </a:lnSpc>
            </a:pPr>
            <a:r>
              <a:rPr lang="en" altLang="en-US" sz="1400" dirty="0"/>
              <a:t>tool of work,</a:t>
            </a:r>
            <a:endParaRPr lang="en" altLang="en-US" sz="1400" dirty="0">
              <a:cs typeface="Arial"/>
            </a:endParaRPr>
          </a:p>
          <a:p>
            <a:pPr marL="795020" lvl="1" indent="-337820">
              <a:lnSpc>
                <a:spcPct val="110000"/>
              </a:lnSpc>
            </a:pPr>
            <a:r>
              <a:rPr lang="en" altLang="en-US" sz="1400" dirty="0"/>
              <a:t>technology,</a:t>
            </a:r>
            <a:endParaRPr lang="en" altLang="en-US" sz="1400" dirty="0">
              <a:cs typeface="Arial"/>
            </a:endParaRPr>
          </a:p>
          <a:p>
            <a:pPr marL="795020" lvl="1" indent="-337820">
              <a:lnSpc>
                <a:spcPct val="110000"/>
              </a:lnSpc>
            </a:pPr>
            <a:r>
              <a:rPr lang="en" altLang="en-US" sz="1400" dirty="0"/>
              <a:t>organization,</a:t>
            </a:r>
            <a:endParaRPr lang="en" altLang="en-US" sz="1400" dirty="0">
              <a:cs typeface="Arial"/>
            </a:endParaRPr>
          </a:p>
          <a:p>
            <a:pPr marL="795020" lvl="1" indent="-337820">
              <a:lnSpc>
                <a:spcPct val="110000"/>
              </a:lnSpc>
            </a:pPr>
            <a:r>
              <a:rPr lang="en" altLang="en-US" sz="1400" dirty="0"/>
              <a:t>final product.</a:t>
            </a:r>
            <a:endParaRPr lang="sk-SK" altLang="en-US" sz="1400" b="1" dirty="0">
              <a:cs typeface="Arial" panose="020B0604020202020204"/>
            </a:endParaRPr>
          </a:p>
          <a:p>
            <a:pPr marL="344170" indent="-344170">
              <a:lnSpc>
                <a:spcPct val="110000"/>
              </a:lnSpc>
            </a:pPr>
            <a:endParaRPr lang="sk-SK" altLang="en-US" sz="1100" dirty="0">
              <a:cs typeface="Arial" panose="020B060402020202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1" name="Picture 14340" descr="Green building in a cornfield">
            <a:extLst>
              <a:ext uri="{FF2B5EF4-FFF2-40B4-BE49-F238E27FC236}">
                <a16:creationId xmlns:a16="http://schemas.microsoft.com/office/drawing/2014/main" id="{18EA662F-E20F-498B-9938-84EF04A03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2" r="33876" b="-3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F19B-934E-4968-9142-AE5EE708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244" y="808056"/>
            <a:ext cx="3789743" cy="2807417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Agribusiness production industries</a:t>
            </a:r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B68EAC63-2C19-4360-B2F0-575054C91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345196"/>
              </p:ext>
            </p:extLst>
          </p:nvPr>
        </p:nvGraphicFramePr>
        <p:xfrm>
          <a:off x="-1009933" y="628730"/>
          <a:ext cx="16842353" cy="597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1046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Bežn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EF78889836C4880D2C6AAB2691172" ma:contentTypeVersion="2" ma:contentTypeDescription="Create a new document." ma:contentTypeScope="" ma:versionID="b1f9b70c8f31d43047b1944d38ea9ead">
  <xsd:schema xmlns:xsd="http://www.w3.org/2001/XMLSchema" xmlns:xs="http://www.w3.org/2001/XMLSchema" xmlns:p="http://schemas.microsoft.com/office/2006/metadata/properties" xmlns:ns2="8385ed27-e2b0-4958-8159-c25f0d68299e" targetNamespace="http://schemas.microsoft.com/office/2006/metadata/properties" ma:root="true" ma:fieldsID="8598d1d642777c8fe37c54ba7fbd9f7f" ns2:_="">
    <xsd:import namespace="8385ed27-e2b0-4958-8159-c25f0d6829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5ed27-e2b0-4958-8159-c25f0d682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6E392D-C032-4E03-84F9-EEE815CD7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5ed27-e2b0-4958-8159-c25f0d6829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1DBC35-40E9-40EB-9BD6-7EA05A8952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619E88-738F-4B1F-BD2F-6341250A499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2498</Words>
  <Application>Microsoft Office PowerPoint</Application>
  <PresentationFormat>Širokouhlá</PresentationFormat>
  <Paragraphs>712</Paragraphs>
  <Slides>24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7" baseType="lpstr">
      <vt:lpstr>Arial</vt:lpstr>
      <vt:lpstr>Calibri</vt:lpstr>
      <vt:lpstr>Courier New</vt:lpstr>
      <vt:lpstr>MS Shell Dlg 2</vt:lpstr>
      <vt:lpstr>Times New Roman</vt:lpstr>
      <vt:lpstr>Tw Cen MT</vt:lpstr>
      <vt:lpstr>Verdana</vt:lpstr>
      <vt:lpstr>Wingdings</vt:lpstr>
      <vt:lpstr>Wingdings 2</vt:lpstr>
      <vt:lpstr>Wingdings 3</vt:lpstr>
      <vt:lpstr>Madison</vt:lpstr>
      <vt:lpstr>Bežný</vt:lpstr>
      <vt:lpstr>Worksheet</vt:lpstr>
      <vt:lpstr>Management of Production -  Exercise II </vt:lpstr>
      <vt:lpstr>Production Structure </vt:lpstr>
      <vt:lpstr>Production Economic Theory </vt:lpstr>
      <vt:lpstr>Production structure</vt:lpstr>
      <vt:lpstr>Production structure</vt:lpstr>
      <vt:lpstr>Production structure in the primary production Agri-entity</vt:lpstr>
      <vt:lpstr>The production structure is primary, decisive and at the same time a reflection of the target behavior of the business agro -entity . We assess it in terms of: </vt:lpstr>
      <vt:lpstr>Manufacturing industry</vt:lpstr>
      <vt:lpstr>Agribusiness production industries</vt:lpstr>
      <vt:lpstr>Methods of determining the scope of industries</vt:lpstr>
      <vt:lpstr>Determining the scope of the crop industry</vt:lpstr>
      <vt:lpstr>Example 1</vt:lpstr>
      <vt:lpstr>Example 2</vt:lpstr>
      <vt:lpstr>Prezentácia programu PowerPoint</vt:lpstr>
      <vt:lpstr>Example of a solution</vt:lpstr>
      <vt:lpstr>Example 2 - Table 9</vt:lpstr>
      <vt:lpstr>Prezentácia programu PowerPoint</vt:lpstr>
      <vt:lpstr>Example 2- assignment</vt:lpstr>
      <vt:lpstr>Example 2- solution</vt:lpstr>
      <vt:lpstr>Prezentácia programu PowerPoint</vt:lpstr>
      <vt:lpstr>Prezentácia programu PowerPoint</vt:lpstr>
      <vt:lpstr>Restructuring of industries</vt:lpstr>
      <vt:lpstr>The results</vt:lpstr>
      <vt:lpstr>...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Firemné plánovanie</dc:title>
  <dc:creator>user</dc:creator>
  <cp:lastModifiedBy>Jana Kozáková</cp:lastModifiedBy>
  <cp:revision>471</cp:revision>
  <dcterms:created xsi:type="dcterms:W3CDTF">2010-09-19T18:04:32Z</dcterms:created>
  <dcterms:modified xsi:type="dcterms:W3CDTF">2023-02-15T09:35:11Z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0x0101001B6EF78889836C4880D2C6AAB2691172</vt:lpwstr>
  </property>
</Properties>
</file>