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61"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C215F-00DC-4935-AF8A-DAD44596CAD5}" v="9" dt="2024-10-27T12:30:56.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6"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a Hallová" userId="f4259bdae42d7818" providerId="LiveId" clId="{43EC215F-00DC-4935-AF8A-DAD44596CAD5}"/>
    <pc:docChg chg="undo custSel addSld modSld sldOrd">
      <pc:chgData name="Marcela Hallová" userId="f4259bdae42d7818" providerId="LiveId" clId="{43EC215F-00DC-4935-AF8A-DAD44596CAD5}" dt="2024-10-27T12:31:13.273" v="7866" actId="1076"/>
      <pc:docMkLst>
        <pc:docMk/>
      </pc:docMkLst>
      <pc:sldChg chg="modSp mod">
        <pc:chgData name="Marcela Hallová" userId="f4259bdae42d7818" providerId="LiveId" clId="{43EC215F-00DC-4935-AF8A-DAD44596CAD5}" dt="2024-10-26T07:50:54.989" v="532" actId="27636"/>
        <pc:sldMkLst>
          <pc:docMk/>
          <pc:sldMk cId="1482187609" sldId="257"/>
        </pc:sldMkLst>
        <pc:spChg chg="mod">
          <ac:chgData name="Marcela Hallová" userId="f4259bdae42d7818" providerId="LiveId" clId="{43EC215F-00DC-4935-AF8A-DAD44596CAD5}" dt="2024-10-26T07:43:22.686" v="17" actId="113"/>
          <ac:spMkLst>
            <pc:docMk/>
            <pc:sldMk cId="1482187609" sldId="257"/>
            <ac:spMk id="2" creationId="{AE6B3EBA-2432-F3FD-565A-EBC783191587}"/>
          </ac:spMkLst>
        </pc:spChg>
        <pc:spChg chg="mod">
          <ac:chgData name="Marcela Hallová" userId="f4259bdae42d7818" providerId="LiveId" clId="{43EC215F-00DC-4935-AF8A-DAD44596CAD5}" dt="2024-10-26T07:50:54.989" v="532" actId="27636"/>
          <ac:spMkLst>
            <pc:docMk/>
            <pc:sldMk cId="1482187609" sldId="257"/>
            <ac:spMk id="3" creationId="{199316EA-F01F-77AA-6644-92A7402036FB}"/>
          </ac:spMkLst>
        </pc:spChg>
      </pc:sldChg>
      <pc:sldChg chg="addSp modSp new mod modClrScheme chgLayout">
        <pc:chgData name="Marcela Hallová" userId="f4259bdae42d7818" providerId="LiveId" clId="{43EC215F-00DC-4935-AF8A-DAD44596CAD5}" dt="2024-10-26T08:18:57.455" v="662" actId="20577"/>
        <pc:sldMkLst>
          <pc:docMk/>
          <pc:sldMk cId="3531337968" sldId="258"/>
        </pc:sldMkLst>
        <pc:spChg chg="mod ord">
          <ac:chgData name="Marcela Hallová" userId="f4259bdae42d7818" providerId="LiveId" clId="{43EC215F-00DC-4935-AF8A-DAD44596CAD5}" dt="2024-10-26T08:17:00.922" v="563" actId="700"/>
          <ac:spMkLst>
            <pc:docMk/>
            <pc:sldMk cId="3531337968" sldId="258"/>
            <ac:spMk id="2" creationId="{7C89E2A5-A053-86EC-56EC-F4BF3DDFD6E6}"/>
          </ac:spMkLst>
        </pc:spChg>
        <pc:spChg chg="mod ord">
          <ac:chgData name="Marcela Hallová" userId="f4259bdae42d7818" providerId="LiveId" clId="{43EC215F-00DC-4935-AF8A-DAD44596CAD5}" dt="2024-10-26T08:18:05.408" v="609" actId="20577"/>
          <ac:spMkLst>
            <pc:docMk/>
            <pc:sldMk cId="3531337968" sldId="258"/>
            <ac:spMk id="3" creationId="{67202CE7-A255-1F9E-CB5F-9620E9896331}"/>
          </ac:spMkLst>
        </pc:spChg>
        <pc:spChg chg="add mod ord">
          <ac:chgData name="Marcela Hallová" userId="f4259bdae42d7818" providerId="LiveId" clId="{43EC215F-00DC-4935-AF8A-DAD44596CAD5}" dt="2024-10-26T08:18:57.455" v="662" actId="20577"/>
          <ac:spMkLst>
            <pc:docMk/>
            <pc:sldMk cId="3531337968" sldId="258"/>
            <ac:spMk id="4" creationId="{82321EAB-73D2-A85B-CA12-3A608E6186D7}"/>
          </ac:spMkLst>
        </pc:spChg>
      </pc:sldChg>
      <pc:sldChg chg="addSp delSp modSp new mod modClrScheme chgLayout">
        <pc:chgData name="Marcela Hallová" userId="f4259bdae42d7818" providerId="LiveId" clId="{43EC215F-00DC-4935-AF8A-DAD44596CAD5}" dt="2024-10-26T09:15:28.765" v="1637" actId="6549"/>
        <pc:sldMkLst>
          <pc:docMk/>
          <pc:sldMk cId="1103897609" sldId="259"/>
        </pc:sldMkLst>
        <pc:spChg chg="mod ord">
          <ac:chgData name="Marcela Hallová" userId="f4259bdae42d7818" providerId="LiveId" clId="{43EC215F-00DC-4935-AF8A-DAD44596CAD5}" dt="2024-10-26T08:29:47.873" v="705" actId="113"/>
          <ac:spMkLst>
            <pc:docMk/>
            <pc:sldMk cId="1103897609" sldId="259"/>
            <ac:spMk id="2" creationId="{EE4452E5-26B9-6208-0AB2-DCE714767B97}"/>
          </ac:spMkLst>
        </pc:spChg>
        <pc:spChg chg="del mod ord">
          <ac:chgData name="Marcela Hallová" userId="f4259bdae42d7818" providerId="LiveId" clId="{43EC215F-00DC-4935-AF8A-DAD44596CAD5}" dt="2024-10-26T08:29:38.207" v="703" actId="700"/>
          <ac:spMkLst>
            <pc:docMk/>
            <pc:sldMk cId="1103897609" sldId="259"/>
            <ac:spMk id="3" creationId="{D126DA55-EE77-E182-5954-7073FDD14E4C}"/>
          </ac:spMkLst>
        </pc:spChg>
        <pc:spChg chg="del">
          <ac:chgData name="Marcela Hallová" userId="f4259bdae42d7818" providerId="LiveId" clId="{43EC215F-00DC-4935-AF8A-DAD44596CAD5}" dt="2024-10-26T08:29:38.207" v="703" actId="700"/>
          <ac:spMkLst>
            <pc:docMk/>
            <pc:sldMk cId="1103897609" sldId="259"/>
            <ac:spMk id="4" creationId="{3D44F0D8-426D-98C3-76FD-238F31A79409}"/>
          </ac:spMkLst>
        </pc:spChg>
        <pc:spChg chg="add mod ord">
          <ac:chgData name="Marcela Hallová" userId="f4259bdae42d7818" providerId="LiveId" clId="{43EC215F-00DC-4935-AF8A-DAD44596CAD5}" dt="2024-10-26T09:15:28.765" v="1637" actId="6549"/>
          <ac:spMkLst>
            <pc:docMk/>
            <pc:sldMk cId="1103897609" sldId="259"/>
            <ac:spMk id="5" creationId="{CABCB468-56A9-778B-93B7-D3FFF2788D5D}"/>
          </ac:spMkLst>
        </pc:spChg>
      </pc:sldChg>
      <pc:sldChg chg="modSp add mod">
        <pc:chgData name="Marcela Hallová" userId="f4259bdae42d7818" providerId="LiveId" clId="{43EC215F-00DC-4935-AF8A-DAD44596CAD5}" dt="2024-10-26T09:26:27.667" v="1944" actId="790"/>
        <pc:sldMkLst>
          <pc:docMk/>
          <pc:sldMk cId="2078849880" sldId="260"/>
        </pc:sldMkLst>
        <pc:spChg chg="mod">
          <ac:chgData name="Marcela Hallová" userId="f4259bdae42d7818" providerId="LiveId" clId="{43EC215F-00DC-4935-AF8A-DAD44596CAD5}" dt="2024-10-26T09:16:28.243" v="1645" actId="1076"/>
          <ac:spMkLst>
            <pc:docMk/>
            <pc:sldMk cId="2078849880" sldId="260"/>
            <ac:spMk id="2" creationId="{3CD76CE9-7980-7852-7A70-82AECDA861F5}"/>
          </ac:spMkLst>
        </pc:spChg>
        <pc:spChg chg="mod">
          <ac:chgData name="Marcela Hallová" userId="f4259bdae42d7818" providerId="LiveId" clId="{43EC215F-00DC-4935-AF8A-DAD44596CAD5}" dt="2024-10-26T09:26:27.667" v="1944" actId="790"/>
          <ac:spMkLst>
            <pc:docMk/>
            <pc:sldMk cId="2078849880" sldId="260"/>
            <ac:spMk id="5" creationId="{CA3BD6CF-D677-AD60-CFDD-6F2D7F520400}"/>
          </ac:spMkLst>
        </pc:spChg>
      </pc:sldChg>
      <pc:sldChg chg="addSp delSp modSp new mod">
        <pc:chgData name="Marcela Hallová" userId="f4259bdae42d7818" providerId="LiveId" clId="{43EC215F-00DC-4935-AF8A-DAD44596CAD5}" dt="2024-10-27T11:54:09.792" v="6938" actId="1076"/>
        <pc:sldMkLst>
          <pc:docMk/>
          <pc:sldMk cId="3479084489" sldId="261"/>
        </pc:sldMkLst>
        <pc:spChg chg="mod">
          <ac:chgData name="Marcela Hallová" userId="f4259bdae42d7818" providerId="LiveId" clId="{43EC215F-00DC-4935-AF8A-DAD44596CAD5}" dt="2024-10-26T09:34:40.689" v="1984" actId="113"/>
          <ac:spMkLst>
            <pc:docMk/>
            <pc:sldMk cId="3479084489" sldId="261"/>
            <ac:spMk id="2" creationId="{FD7ADF77-6AE7-15FB-FD18-A4F5CD1ABB45}"/>
          </ac:spMkLst>
        </pc:spChg>
        <pc:spChg chg="del mod">
          <ac:chgData name="Marcela Hallová" userId="f4259bdae42d7818" providerId="LiveId" clId="{43EC215F-00DC-4935-AF8A-DAD44596CAD5}" dt="2024-10-27T11:54:03.760" v="6934" actId="478"/>
          <ac:spMkLst>
            <pc:docMk/>
            <pc:sldMk cId="3479084489" sldId="261"/>
            <ac:spMk id="3" creationId="{43B0E108-0A4F-92D7-D30B-A05A93122E5F}"/>
          </ac:spMkLst>
        </pc:spChg>
        <pc:picChg chg="add mod">
          <ac:chgData name="Marcela Hallová" userId="f4259bdae42d7818" providerId="LiveId" clId="{43EC215F-00DC-4935-AF8A-DAD44596CAD5}" dt="2024-10-27T11:54:09.792" v="6938" actId="1076"/>
          <ac:picMkLst>
            <pc:docMk/>
            <pc:sldMk cId="3479084489" sldId="261"/>
            <ac:picMk id="5" creationId="{8C933B9A-5B7B-7E03-D0BC-48EC6E1C1E03}"/>
          </ac:picMkLst>
        </pc:picChg>
      </pc:sldChg>
      <pc:sldChg chg="modSp new mod">
        <pc:chgData name="Marcela Hallová" userId="f4259bdae42d7818" providerId="LiveId" clId="{43EC215F-00DC-4935-AF8A-DAD44596CAD5}" dt="2024-10-26T09:55:26.249" v="2382" actId="113"/>
        <pc:sldMkLst>
          <pc:docMk/>
          <pc:sldMk cId="2196298883" sldId="262"/>
        </pc:sldMkLst>
        <pc:spChg chg="mod">
          <ac:chgData name="Marcela Hallová" userId="f4259bdae42d7818" providerId="LiveId" clId="{43EC215F-00DC-4935-AF8A-DAD44596CAD5}" dt="2024-10-26T09:45:30.277" v="2004" actId="20577"/>
          <ac:spMkLst>
            <pc:docMk/>
            <pc:sldMk cId="2196298883" sldId="262"/>
            <ac:spMk id="2" creationId="{D4F28B79-6AFF-B936-615C-7278F41D24E8}"/>
          </ac:spMkLst>
        </pc:spChg>
        <pc:spChg chg="mod">
          <ac:chgData name="Marcela Hallová" userId="f4259bdae42d7818" providerId="LiveId" clId="{43EC215F-00DC-4935-AF8A-DAD44596CAD5}" dt="2024-10-26T09:55:26.249" v="2382" actId="113"/>
          <ac:spMkLst>
            <pc:docMk/>
            <pc:sldMk cId="2196298883" sldId="262"/>
            <ac:spMk id="3" creationId="{04F7736F-36B1-6472-94B2-47FA2D13D51B}"/>
          </ac:spMkLst>
        </pc:spChg>
      </pc:sldChg>
      <pc:sldChg chg="addSp delSp modSp add mod setBg setClrOvrMap">
        <pc:chgData name="Marcela Hallová" userId="f4259bdae42d7818" providerId="LiveId" clId="{43EC215F-00DC-4935-AF8A-DAD44596CAD5}" dt="2024-10-27T10:23:47.564" v="3595" actId="1076"/>
        <pc:sldMkLst>
          <pc:docMk/>
          <pc:sldMk cId="4208593279" sldId="263"/>
        </pc:sldMkLst>
        <pc:spChg chg="mod">
          <ac:chgData name="Marcela Hallová" userId="f4259bdae42d7818" providerId="LiveId" clId="{43EC215F-00DC-4935-AF8A-DAD44596CAD5}" dt="2024-10-27T10:23:32.235" v="3588" actId="26606"/>
          <ac:spMkLst>
            <pc:docMk/>
            <pc:sldMk cId="4208593279" sldId="263"/>
            <ac:spMk id="2" creationId="{69C7D7EA-E2C6-389B-05B2-1B598881BD63}"/>
          </ac:spMkLst>
        </pc:spChg>
        <pc:spChg chg="mod">
          <ac:chgData name="Marcela Hallová" userId="f4259bdae42d7818" providerId="LiveId" clId="{43EC215F-00DC-4935-AF8A-DAD44596CAD5}" dt="2024-10-27T10:23:45.774" v="3594" actId="1076"/>
          <ac:spMkLst>
            <pc:docMk/>
            <pc:sldMk cId="4208593279" sldId="263"/>
            <ac:spMk id="3" creationId="{2B1C5126-38C4-6235-BF44-4860E496D7FA}"/>
          </ac:spMkLst>
        </pc:spChg>
        <pc:spChg chg="add del">
          <ac:chgData name="Marcela Hallová" userId="f4259bdae42d7818" providerId="LiveId" clId="{43EC215F-00DC-4935-AF8A-DAD44596CAD5}" dt="2024-10-27T10:23:32.235" v="3588" actId="26606"/>
          <ac:spMkLst>
            <pc:docMk/>
            <pc:sldMk cId="4208593279" sldId="263"/>
            <ac:spMk id="10" creationId="{E9751CB9-7B25-4EB8-9A6F-82F822549F12}"/>
          </ac:spMkLst>
        </pc:spChg>
        <pc:spChg chg="add del">
          <ac:chgData name="Marcela Hallová" userId="f4259bdae42d7818" providerId="LiveId" clId="{43EC215F-00DC-4935-AF8A-DAD44596CAD5}" dt="2024-10-27T10:23:32.235" v="3588" actId="26606"/>
          <ac:spMkLst>
            <pc:docMk/>
            <pc:sldMk cId="4208593279" sldId="263"/>
            <ac:spMk id="12" creationId="{E1317383-CF3B-4B02-9512-BECBEF6362A4}"/>
          </ac:spMkLst>
        </pc:spChg>
        <pc:spChg chg="add del">
          <ac:chgData name="Marcela Hallová" userId="f4259bdae42d7818" providerId="LiveId" clId="{43EC215F-00DC-4935-AF8A-DAD44596CAD5}" dt="2024-10-27T10:23:32.235" v="3588" actId="26606"/>
          <ac:spMkLst>
            <pc:docMk/>
            <pc:sldMk cId="4208593279" sldId="263"/>
            <ac:spMk id="14" creationId="{B1D4C7A0-6DF2-4F2D-A45D-F111582974C7}"/>
          </ac:spMkLst>
        </pc:spChg>
        <pc:spChg chg="add del">
          <ac:chgData name="Marcela Hallová" userId="f4259bdae42d7818" providerId="LiveId" clId="{43EC215F-00DC-4935-AF8A-DAD44596CAD5}" dt="2024-10-27T10:23:32.235" v="3588" actId="26606"/>
          <ac:spMkLst>
            <pc:docMk/>
            <pc:sldMk cId="4208593279" sldId="263"/>
            <ac:spMk id="16" creationId="{DBF3943D-BCB6-4B31-809D-A005686483B4}"/>
          </ac:spMkLst>
        </pc:spChg>
        <pc:spChg chg="add del">
          <ac:chgData name="Marcela Hallová" userId="f4259bdae42d7818" providerId="LiveId" clId="{43EC215F-00DC-4935-AF8A-DAD44596CAD5}" dt="2024-10-27T10:23:32.235" v="3588" actId="26606"/>
          <ac:spMkLst>
            <pc:docMk/>
            <pc:sldMk cId="4208593279" sldId="263"/>
            <ac:spMk id="18" creationId="{39373A6F-2E1F-4613-8E1D-D68057D29F31}"/>
          </ac:spMkLst>
        </pc:spChg>
        <pc:picChg chg="add mod">
          <ac:chgData name="Marcela Hallová" userId="f4259bdae42d7818" providerId="LiveId" clId="{43EC215F-00DC-4935-AF8A-DAD44596CAD5}" dt="2024-10-27T10:23:47.564" v="3595" actId="1076"/>
          <ac:picMkLst>
            <pc:docMk/>
            <pc:sldMk cId="4208593279" sldId="263"/>
            <ac:picMk id="5" creationId="{CA02BF7A-BDD9-DEFF-9139-34D562737C36}"/>
          </ac:picMkLst>
        </pc:picChg>
      </pc:sldChg>
      <pc:sldChg chg="addSp modSp add mod">
        <pc:chgData name="Marcela Hallová" userId="f4259bdae42d7818" providerId="LiveId" clId="{43EC215F-00DC-4935-AF8A-DAD44596CAD5}" dt="2024-10-27T10:22:27.270" v="3573" actId="1076"/>
        <pc:sldMkLst>
          <pc:docMk/>
          <pc:sldMk cId="4074307324" sldId="264"/>
        </pc:sldMkLst>
        <pc:spChg chg="mod">
          <ac:chgData name="Marcela Hallová" userId="f4259bdae42d7818" providerId="LiveId" clId="{43EC215F-00DC-4935-AF8A-DAD44596CAD5}" dt="2024-10-26T10:11:13.367" v="2851" actId="20577"/>
          <ac:spMkLst>
            <pc:docMk/>
            <pc:sldMk cId="4074307324" sldId="264"/>
            <ac:spMk id="2" creationId="{814523D1-6023-7808-3639-8802C1F3B411}"/>
          </ac:spMkLst>
        </pc:spChg>
        <pc:spChg chg="mod">
          <ac:chgData name="Marcela Hallová" userId="f4259bdae42d7818" providerId="LiveId" clId="{43EC215F-00DC-4935-AF8A-DAD44596CAD5}" dt="2024-10-27T10:22:25.258" v="3572" actId="1076"/>
          <ac:spMkLst>
            <pc:docMk/>
            <pc:sldMk cId="4074307324" sldId="264"/>
            <ac:spMk id="3" creationId="{210B376E-416A-802E-1339-6BAA9BF9A650}"/>
          </ac:spMkLst>
        </pc:spChg>
        <pc:picChg chg="add mod">
          <ac:chgData name="Marcela Hallová" userId="f4259bdae42d7818" providerId="LiveId" clId="{43EC215F-00DC-4935-AF8A-DAD44596CAD5}" dt="2024-10-27T10:22:27.270" v="3573" actId="1076"/>
          <ac:picMkLst>
            <pc:docMk/>
            <pc:sldMk cId="4074307324" sldId="264"/>
            <ac:picMk id="5" creationId="{9492788D-5AE9-F369-1FD5-783550F418BD}"/>
          </ac:picMkLst>
        </pc:picChg>
      </pc:sldChg>
      <pc:sldChg chg="addSp modSp add mod">
        <pc:chgData name="Marcela Hallová" userId="f4259bdae42d7818" providerId="LiveId" clId="{43EC215F-00DC-4935-AF8A-DAD44596CAD5}" dt="2024-10-27T10:21:18.851" v="3556" actId="1076"/>
        <pc:sldMkLst>
          <pc:docMk/>
          <pc:sldMk cId="984305267" sldId="265"/>
        </pc:sldMkLst>
        <pc:spChg chg="mod">
          <ac:chgData name="Marcela Hallová" userId="f4259bdae42d7818" providerId="LiveId" clId="{43EC215F-00DC-4935-AF8A-DAD44596CAD5}" dt="2024-10-26T10:17:59.042" v="3054" actId="20577"/>
          <ac:spMkLst>
            <pc:docMk/>
            <pc:sldMk cId="984305267" sldId="265"/>
            <ac:spMk id="2" creationId="{41F25C6A-B689-7184-8C7F-28507C87632C}"/>
          </ac:spMkLst>
        </pc:spChg>
        <pc:spChg chg="mod">
          <ac:chgData name="Marcela Hallová" userId="f4259bdae42d7818" providerId="LiveId" clId="{43EC215F-00DC-4935-AF8A-DAD44596CAD5}" dt="2024-10-27T10:21:11.278" v="3552" actId="14100"/>
          <ac:spMkLst>
            <pc:docMk/>
            <pc:sldMk cId="984305267" sldId="265"/>
            <ac:spMk id="3" creationId="{360ECC88-1E77-7D68-F505-420A2FEDFB27}"/>
          </ac:spMkLst>
        </pc:spChg>
        <pc:picChg chg="add mod">
          <ac:chgData name="Marcela Hallová" userId="f4259bdae42d7818" providerId="LiveId" clId="{43EC215F-00DC-4935-AF8A-DAD44596CAD5}" dt="2024-10-27T10:21:18.851" v="3556" actId="1076"/>
          <ac:picMkLst>
            <pc:docMk/>
            <pc:sldMk cId="984305267" sldId="265"/>
            <ac:picMk id="5" creationId="{1FBF2A98-9466-BE00-238E-3D51283E2A9E}"/>
          </ac:picMkLst>
        </pc:picChg>
      </pc:sldChg>
      <pc:sldChg chg="addSp modSp add mod">
        <pc:chgData name="Marcela Hallová" userId="f4259bdae42d7818" providerId="LiveId" clId="{43EC215F-00DC-4935-AF8A-DAD44596CAD5}" dt="2024-10-27T10:30:31.260" v="4134" actId="20577"/>
        <pc:sldMkLst>
          <pc:docMk/>
          <pc:sldMk cId="3307066116" sldId="266"/>
        </pc:sldMkLst>
        <pc:spChg chg="mod">
          <ac:chgData name="Marcela Hallová" userId="f4259bdae42d7818" providerId="LiveId" clId="{43EC215F-00DC-4935-AF8A-DAD44596CAD5}" dt="2024-10-27T10:16:51.314" v="3373" actId="20577"/>
          <ac:spMkLst>
            <pc:docMk/>
            <pc:sldMk cId="3307066116" sldId="266"/>
            <ac:spMk id="2" creationId="{4120194C-7743-81DD-333C-2631A6830142}"/>
          </ac:spMkLst>
        </pc:spChg>
        <pc:spChg chg="mod">
          <ac:chgData name="Marcela Hallová" userId="f4259bdae42d7818" providerId="LiveId" clId="{43EC215F-00DC-4935-AF8A-DAD44596CAD5}" dt="2024-10-27T10:30:31.260" v="4134" actId="20577"/>
          <ac:spMkLst>
            <pc:docMk/>
            <pc:sldMk cId="3307066116" sldId="266"/>
            <ac:spMk id="3" creationId="{D99CFC5F-0F11-ADE7-F7BA-2FE9EFBB93EF}"/>
          </ac:spMkLst>
        </pc:spChg>
        <pc:picChg chg="add mod">
          <ac:chgData name="Marcela Hallová" userId="f4259bdae42d7818" providerId="LiveId" clId="{43EC215F-00DC-4935-AF8A-DAD44596CAD5}" dt="2024-10-27T10:19:49.580" v="3548" actId="1076"/>
          <ac:picMkLst>
            <pc:docMk/>
            <pc:sldMk cId="3307066116" sldId="266"/>
            <ac:picMk id="5" creationId="{B7AC686A-A4DC-2751-47EB-D38FECFFC385}"/>
          </ac:picMkLst>
        </pc:picChg>
      </pc:sldChg>
      <pc:sldChg chg="addSp delSp modSp add mod">
        <pc:chgData name="Marcela Hallová" userId="f4259bdae42d7818" providerId="LiveId" clId="{43EC215F-00DC-4935-AF8A-DAD44596CAD5}" dt="2024-10-27T10:31:54.720" v="4157" actId="1076"/>
        <pc:sldMkLst>
          <pc:docMk/>
          <pc:sldMk cId="943602375" sldId="267"/>
        </pc:sldMkLst>
        <pc:spChg chg="mod">
          <ac:chgData name="Marcela Hallová" userId="f4259bdae42d7818" providerId="LiveId" clId="{43EC215F-00DC-4935-AF8A-DAD44596CAD5}" dt="2024-10-27T10:24:56.951" v="3605" actId="20577"/>
          <ac:spMkLst>
            <pc:docMk/>
            <pc:sldMk cId="943602375" sldId="267"/>
            <ac:spMk id="2" creationId="{E93557B5-16B0-C23E-23B6-4DDD5589E08B}"/>
          </ac:spMkLst>
        </pc:spChg>
        <pc:spChg chg="mod">
          <ac:chgData name="Marcela Hallová" userId="f4259bdae42d7818" providerId="LiveId" clId="{43EC215F-00DC-4935-AF8A-DAD44596CAD5}" dt="2024-10-27T10:31:50.059" v="4156" actId="14100"/>
          <ac:spMkLst>
            <pc:docMk/>
            <pc:sldMk cId="943602375" sldId="267"/>
            <ac:spMk id="3" creationId="{BC6F16CA-9DA5-8419-CE07-EBC83C10A9DE}"/>
          </ac:spMkLst>
        </pc:spChg>
        <pc:picChg chg="del">
          <ac:chgData name="Marcela Hallová" userId="f4259bdae42d7818" providerId="LiveId" clId="{43EC215F-00DC-4935-AF8A-DAD44596CAD5}" dt="2024-10-27T10:25:22.068" v="3606" actId="478"/>
          <ac:picMkLst>
            <pc:docMk/>
            <pc:sldMk cId="943602375" sldId="267"/>
            <ac:picMk id="5" creationId="{7FB85443-9394-F345-8CEB-62F1F4DB1F3D}"/>
          </ac:picMkLst>
        </pc:picChg>
        <pc:picChg chg="add mod modCrop">
          <ac:chgData name="Marcela Hallová" userId="f4259bdae42d7818" providerId="LiveId" clId="{43EC215F-00DC-4935-AF8A-DAD44596CAD5}" dt="2024-10-27T10:31:54.720" v="4157" actId="1076"/>
          <ac:picMkLst>
            <pc:docMk/>
            <pc:sldMk cId="943602375" sldId="267"/>
            <ac:picMk id="6" creationId="{E5574213-9F8A-2C42-F5A6-DB27BA95E7AB}"/>
          </ac:picMkLst>
        </pc:picChg>
      </pc:sldChg>
      <pc:sldChg chg="addSp delSp modSp add mod ord">
        <pc:chgData name="Marcela Hallová" userId="f4259bdae42d7818" providerId="LiveId" clId="{43EC215F-00DC-4935-AF8A-DAD44596CAD5}" dt="2024-10-27T10:35:49.585" v="4451" actId="27636"/>
        <pc:sldMkLst>
          <pc:docMk/>
          <pc:sldMk cId="3389427395" sldId="268"/>
        </pc:sldMkLst>
        <pc:spChg chg="mod">
          <ac:chgData name="Marcela Hallová" userId="f4259bdae42d7818" providerId="LiveId" clId="{43EC215F-00DC-4935-AF8A-DAD44596CAD5}" dt="2024-10-27T10:32:36.347" v="4167" actId="20577"/>
          <ac:spMkLst>
            <pc:docMk/>
            <pc:sldMk cId="3389427395" sldId="268"/>
            <ac:spMk id="2" creationId="{8A79D4DE-F61B-0B6B-E209-4CB2ECFC3801}"/>
          </ac:spMkLst>
        </pc:spChg>
        <pc:spChg chg="mod">
          <ac:chgData name="Marcela Hallová" userId="f4259bdae42d7818" providerId="LiveId" clId="{43EC215F-00DC-4935-AF8A-DAD44596CAD5}" dt="2024-10-27T10:35:49.585" v="4451" actId="27636"/>
          <ac:spMkLst>
            <pc:docMk/>
            <pc:sldMk cId="3389427395" sldId="268"/>
            <ac:spMk id="3" creationId="{D41A883C-235D-41FB-B762-944236AFE3A3}"/>
          </ac:spMkLst>
        </pc:spChg>
        <pc:picChg chg="del">
          <ac:chgData name="Marcela Hallová" userId="f4259bdae42d7818" providerId="LiveId" clId="{43EC215F-00DC-4935-AF8A-DAD44596CAD5}" dt="2024-10-27T10:32:38.735" v="4168" actId="478"/>
          <ac:picMkLst>
            <pc:docMk/>
            <pc:sldMk cId="3389427395" sldId="268"/>
            <ac:picMk id="5" creationId="{5C3806D5-6A78-934F-A452-82697FE33366}"/>
          </ac:picMkLst>
        </pc:picChg>
        <pc:picChg chg="add mod">
          <ac:chgData name="Marcela Hallová" userId="f4259bdae42d7818" providerId="LiveId" clId="{43EC215F-00DC-4935-AF8A-DAD44596CAD5}" dt="2024-10-27T10:35:43.395" v="4449" actId="1076"/>
          <ac:picMkLst>
            <pc:docMk/>
            <pc:sldMk cId="3389427395" sldId="268"/>
            <ac:picMk id="6" creationId="{E231E096-8E12-8098-3475-DE34DC36634B}"/>
          </ac:picMkLst>
        </pc:picChg>
      </pc:sldChg>
      <pc:sldChg chg="addSp delSp modSp add mod">
        <pc:chgData name="Marcela Hallová" userId="f4259bdae42d7818" providerId="LiveId" clId="{43EC215F-00DC-4935-AF8A-DAD44596CAD5}" dt="2024-10-27T10:37:46.967" v="4478" actId="14100"/>
        <pc:sldMkLst>
          <pc:docMk/>
          <pc:sldMk cId="3115935633" sldId="269"/>
        </pc:sldMkLst>
        <pc:spChg chg="mod">
          <ac:chgData name="Marcela Hallová" userId="f4259bdae42d7818" providerId="LiveId" clId="{43EC215F-00DC-4935-AF8A-DAD44596CAD5}" dt="2024-10-27T10:36:08.387" v="4455" actId="20577"/>
          <ac:spMkLst>
            <pc:docMk/>
            <pc:sldMk cId="3115935633" sldId="269"/>
            <ac:spMk id="2" creationId="{702E876F-6065-B40E-39EB-325F552555C0}"/>
          </ac:spMkLst>
        </pc:spChg>
        <pc:spChg chg="mod">
          <ac:chgData name="Marcela Hallová" userId="f4259bdae42d7818" providerId="LiveId" clId="{43EC215F-00DC-4935-AF8A-DAD44596CAD5}" dt="2024-10-27T10:37:46.967" v="4478" actId="14100"/>
          <ac:spMkLst>
            <pc:docMk/>
            <pc:sldMk cId="3115935633" sldId="269"/>
            <ac:spMk id="3" creationId="{9E13E89E-080E-C141-A331-E98BA8A08AA6}"/>
          </ac:spMkLst>
        </pc:spChg>
        <pc:picChg chg="add mod">
          <ac:chgData name="Marcela Hallová" userId="f4259bdae42d7818" providerId="LiveId" clId="{43EC215F-00DC-4935-AF8A-DAD44596CAD5}" dt="2024-10-27T10:37:42.747" v="4477" actId="1076"/>
          <ac:picMkLst>
            <pc:docMk/>
            <pc:sldMk cId="3115935633" sldId="269"/>
            <ac:picMk id="5" creationId="{DD66C357-FC15-06B7-B2E5-760550730B4F}"/>
          </ac:picMkLst>
        </pc:picChg>
        <pc:picChg chg="del">
          <ac:chgData name="Marcela Hallová" userId="f4259bdae42d7818" providerId="LiveId" clId="{43EC215F-00DC-4935-AF8A-DAD44596CAD5}" dt="2024-10-27T10:36:10.808" v="4456" actId="478"/>
          <ac:picMkLst>
            <pc:docMk/>
            <pc:sldMk cId="3115935633" sldId="269"/>
            <ac:picMk id="6" creationId="{A3969291-706E-AD5F-E59E-83D0A68290D3}"/>
          </ac:picMkLst>
        </pc:picChg>
      </pc:sldChg>
      <pc:sldChg chg="addSp delSp modSp add mod ord">
        <pc:chgData name="Marcela Hallová" userId="f4259bdae42d7818" providerId="LiveId" clId="{43EC215F-00DC-4935-AF8A-DAD44596CAD5}" dt="2024-10-27T11:05:48.425" v="5238" actId="20577"/>
        <pc:sldMkLst>
          <pc:docMk/>
          <pc:sldMk cId="103962520" sldId="270"/>
        </pc:sldMkLst>
        <pc:spChg chg="mod">
          <ac:chgData name="Marcela Hallová" userId="f4259bdae42d7818" providerId="LiveId" clId="{43EC215F-00DC-4935-AF8A-DAD44596CAD5}" dt="2024-10-27T10:39:14.928" v="4491" actId="20577"/>
          <ac:spMkLst>
            <pc:docMk/>
            <pc:sldMk cId="103962520" sldId="270"/>
            <ac:spMk id="2" creationId="{F336B2AD-F7F8-2387-04D8-F8E68FC114E7}"/>
          </ac:spMkLst>
        </pc:spChg>
        <pc:spChg chg="mod">
          <ac:chgData name="Marcela Hallová" userId="f4259bdae42d7818" providerId="LiveId" clId="{43EC215F-00DC-4935-AF8A-DAD44596CAD5}" dt="2024-10-27T11:05:48.425" v="5238" actId="20577"/>
          <ac:spMkLst>
            <pc:docMk/>
            <pc:sldMk cId="103962520" sldId="270"/>
            <ac:spMk id="3" creationId="{59153797-8ABB-BE6A-89FB-8E2069681C9B}"/>
          </ac:spMkLst>
        </pc:spChg>
        <pc:picChg chg="del">
          <ac:chgData name="Marcela Hallová" userId="f4259bdae42d7818" providerId="LiveId" clId="{43EC215F-00DC-4935-AF8A-DAD44596CAD5}" dt="2024-10-27T10:42:07.663" v="4543" actId="478"/>
          <ac:picMkLst>
            <pc:docMk/>
            <pc:sldMk cId="103962520" sldId="270"/>
            <ac:picMk id="5" creationId="{AB358BFE-8AD4-A0A9-B922-364CBA8379CF}"/>
          </ac:picMkLst>
        </pc:picChg>
        <pc:picChg chg="add mod">
          <ac:chgData name="Marcela Hallová" userId="f4259bdae42d7818" providerId="LiveId" clId="{43EC215F-00DC-4935-AF8A-DAD44596CAD5}" dt="2024-10-27T10:44:47.894" v="4675" actId="14100"/>
          <ac:picMkLst>
            <pc:docMk/>
            <pc:sldMk cId="103962520" sldId="270"/>
            <ac:picMk id="6" creationId="{B2AF2589-1DCC-7A82-ADB1-27B9DB42B53C}"/>
          </ac:picMkLst>
        </pc:picChg>
      </pc:sldChg>
      <pc:sldChg chg="addSp delSp modSp add mod">
        <pc:chgData name="Marcela Hallová" userId="f4259bdae42d7818" providerId="LiveId" clId="{43EC215F-00DC-4935-AF8A-DAD44596CAD5}" dt="2024-10-27T10:55:51.497" v="4927" actId="20577"/>
        <pc:sldMkLst>
          <pc:docMk/>
          <pc:sldMk cId="2822093115" sldId="271"/>
        </pc:sldMkLst>
        <pc:spChg chg="mod">
          <ac:chgData name="Marcela Hallová" userId="f4259bdae42d7818" providerId="LiveId" clId="{43EC215F-00DC-4935-AF8A-DAD44596CAD5}" dt="2024-10-27T10:49:24.006" v="4691" actId="20577"/>
          <ac:spMkLst>
            <pc:docMk/>
            <pc:sldMk cId="2822093115" sldId="271"/>
            <ac:spMk id="2" creationId="{CE219509-A18A-A3FC-F682-F91DAA74BE05}"/>
          </ac:spMkLst>
        </pc:spChg>
        <pc:spChg chg="mod">
          <ac:chgData name="Marcela Hallová" userId="f4259bdae42d7818" providerId="LiveId" clId="{43EC215F-00DC-4935-AF8A-DAD44596CAD5}" dt="2024-10-27T10:55:51.497" v="4927" actId="20577"/>
          <ac:spMkLst>
            <pc:docMk/>
            <pc:sldMk cId="2822093115" sldId="271"/>
            <ac:spMk id="3" creationId="{41DD287B-2CC0-E365-D7C5-9D5D15ADD530}"/>
          </ac:spMkLst>
        </pc:spChg>
        <pc:picChg chg="add mod">
          <ac:chgData name="Marcela Hallová" userId="f4259bdae42d7818" providerId="LiveId" clId="{43EC215F-00DC-4935-AF8A-DAD44596CAD5}" dt="2024-10-27T10:52:20.127" v="4719" actId="1076"/>
          <ac:picMkLst>
            <pc:docMk/>
            <pc:sldMk cId="2822093115" sldId="271"/>
            <ac:picMk id="5" creationId="{8CDFFF23-449E-FE07-3065-2E7D5C87A68A}"/>
          </ac:picMkLst>
        </pc:picChg>
        <pc:picChg chg="del">
          <ac:chgData name="Marcela Hallová" userId="f4259bdae42d7818" providerId="LiveId" clId="{43EC215F-00DC-4935-AF8A-DAD44596CAD5}" dt="2024-10-27T10:49:38.559" v="4700" actId="478"/>
          <ac:picMkLst>
            <pc:docMk/>
            <pc:sldMk cId="2822093115" sldId="271"/>
            <ac:picMk id="6" creationId="{02D063D1-5D92-5BCF-9119-B6F50ABFA3AC}"/>
          </ac:picMkLst>
        </pc:picChg>
      </pc:sldChg>
      <pc:sldChg chg="addSp delSp modSp add mod">
        <pc:chgData name="Marcela Hallová" userId="f4259bdae42d7818" providerId="LiveId" clId="{43EC215F-00DC-4935-AF8A-DAD44596CAD5}" dt="2024-10-27T10:59:53.753" v="4998" actId="20577"/>
        <pc:sldMkLst>
          <pc:docMk/>
          <pc:sldMk cId="1460894111" sldId="272"/>
        </pc:sldMkLst>
        <pc:spChg chg="mod">
          <ac:chgData name="Marcela Hallová" userId="f4259bdae42d7818" providerId="LiveId" clId="{43EC215F-00DC-4935-AF8A-DAD44596CAD5}" dt="2024-10-27T10:52:59.778" v="4724" actId="20577"/>
          <ac:spMkLst>
            <pc:docMk/>
            <pc:sldMk cId="1460894111" sldId="272"/>
            <ac:spMk id="2" creationId="{2350A7CE-C025-FAA6-BF14-B98CCF5D73BD}"/>
          </ac:spMkLst>
        </pc:spChg>
        <pc:spChg chg="mod">
          <ac:chgData name="Marcela Hallová" userId="f4259bdae42d7818" providerId="LiveId" clId="{43EC215F-00DC-4935-AF8A-DAD44596CAD5}" dt="2024-10-27T10:59:53.753" v="4998" actId="20577"/>
          <ac:spMkLst>
            <pc:docMk/>
            <pc:sldMk cId="1460894111" sldId="272"/>
            <ac:spMk id="3" creationId="{FB794DC0-34EB-8886-3BD2-F9377910511A}"/>
          </ac:spMkLst>
        </pc:spChg>
        <pc:picChg chg="del">
          <ac:chgData name="Marcela Hallová" userId="f4259bdae42d7818" providerId="LiveId" clId="{43EC215F-00DC-4935-AF8A-DAD44596CAD5}" dt="2024-10-27T10:55:54.283" v="4928" actId="478"/>
          <ac:picMkLst>
            <pc:docMk/>
            <pc:sldMk cId="1460894111" sldId="272"/>
            <ac:picMk id="5" creationId="{5D771357-15A2-8240-B13D-C692E1E79899}"/>
          </ac:picMkLst>
        </pc:picChg>
        <pc:picChg chg="add mod">
          <ac:chgData name="Marcela Hallová" userId="f4259bdae42d7818" providerId="LiveId" clId="{43EC215F-00DC-4935-AF8A-DAD44596CAD5}" dt="2024-10-27T10:56:33.678" v="4943" actId="14100"/>
          <ac:picMkLst>
            <pc:docMk/>
            <pc:sldMk cId="1460894111" sldId="272"/>
            <ac:picMk id="6" creationId="{02628699-4ED2-3F76-83B1-CF816F8B666D}"/>
          </ac:picMkLst>
        </pc:picChg>
      </pc:sldChg>
      <pc:sldChg chg="addSp delSp modSp add mod">
        <pc:chgData name="Marcela Hallová" userId="f4259bdae42d7818" providerId="LiveId" clId="{43EC215F-00DC-4935-AF8A-DAD44596CAD5}" dt="2024-10-27T11:02:52.756" v="5010" actId="14100"/>
        <pc:sldMkLst>
          <pc:docMk/>
          <pc:sldMk cId="604304699" sldId="273"/>
        </pc:sldMkLst>
        <pc:spChg chg="mod">
          <ac:chgData name="Marcela Hallová" userId="f4259bdae42d7818" providerId="LiveId" clId="{43EC215F-00DC-4935-AF8A-DAD44596CAD5}" dt="2024-10-27T10:58:23.422" v="4948" actId="20577"/>
          <ac:spMkLst>
            <pc:docMk/>
            <pc:sldMk cId="604304699" sldId="273"/>
            <ac:spMk id="2" creationId="{23BA952A-0509-1510-2865-C6D01714CEA4}"/>
          </ac:spMkLst>
        </pc:spChg>
        <pc:spChg chg="mod">
          <ac:chgData name="Marcela Hallová" userId="f4259bdae42d7818" providerId="LiveId" clId="{43EC215F-00DC-4935-AF8A-DAD44596CAD5}" dt="2024-10-27T11:02:52.756" v="5010" actId="14100"/>
          <ac:spMkLst>
            <pc:docMk/>
            <pc:sldMk cId="604304699" sldId="273"/>
            <ac:spMk id="3" creationId="{B2DBD521-9849-DDB7-18AE-E78792FBDA6F}"/>
          </ac:spMkLst>
        </pc:spChg>
        <pc:picChg chg="add mod">
          <ac:chgData name="Marcela Hallová" userId="f4259bdae42d7818" providerId="LiveId" clId="{43EC215F-00DC-4935-AF8A-DAD44596CAD5}" dt="2024-10-27T11:02:50.353" v="5009" actId="1076"/>
          <ac:picMkLst>
            <pc:docMk/>
            <pc:sldMk cId="604304699" sldId="273"/>
            <ac:picMk id="5" creationId="{65116DB7-1BD3-7195-6065-D6C7FA0F1FFD}"/>
          </ac:picMkLst>
        </pc:picChg>
        <pc:picChg chg="del">
          <ac:chgData name="Marcela Hallová" userId="f4259bdae42d7818" providerId="LiveId" clId="{43EC215F-00DC-4935-AF8A-DAD44596CAD5}" dt="2024-10-27T10:59:59.856" v="4999" actId="478"/>
          <ac:picMkLst>
            <pc:docMk/>
            <pc:sldMk cId="604304699" sldId="273"/>
            <ac:picMk id="6" creationId="{FF310B9D-CD34-59D5-5000-CC53DAE4064D}"/>
          </ac:picMkLst>
        </pc:picChg>
      </pc:sldChg>
      <pc:sldChg chg="addSp delSp modSp add mod">
        <pc:chgData name="Marcela Hallová" userId="f4259bdae42d7818" providerId="LiveId" clId="{43EC215F-00DC-4935-AF8A-DAD44596CAD5}" dt="2024-10-27T11:07:04.011" v="5285" actId="1076"/>
        <pc:sldMkLst>
          <pc:docMk/>
          <pc:sldMk cId="4233662371" sldId="274"/>
        </pc:sldMkLst>
        <pc:spChg chg="mod">
          <ac:chgData name="Marcela Hallová" userId="f4259bdae42d7818" providerId="LiveId" clId="{43EC215F-00DC-4935-AF8A-DAD44596CAD5}" dt="2024-10-27T11:03:27.991" v="5017" actId="20577"/>
          <ac:spMkLst>
            <pc:docMk/>
            <pc:sldMk cId="4233662371" sldId="274"/>
            <ac:spMk id="2" creationId="{FC9949C0-3431-51BB-F32A-D801D70DFF5D}"/>
          </ac:spMkLst>
        </pc:spChg>
        <pc:spChg chg="mod">
          <ac:chgData name="Marcela Hallová" userId="f4259bdae42d7818" providerId="LiveId" clId="{43EC215F-00DC-4935-AF8A-DAD44596CAD5}" dt="2024-10-27T11:06:38.122" v="5281" actId="20577"/>
          <ac:spMkLst>
            <pc:docMk/>
            <pc:sldMk cId="4233662371" sldId="274"/>
            <ac:spMk id="3" creationId="{D04E3401-0626-90B2-3589-4B499DBF7192}"/>
          </ac:spMkLst>
        </pc:spChg>
        <pc:picChg chg="del">
          <ac:chgData name="Marcela Hallová" userId="f4259bdae42d7818" providerId="LiveId" clId="{43EC215F-00DC-4935-AF8A-DAD44596CAD5}" dt="2024-10-27T11:06:40.904" v="5282" actId="478"/>
          <ac:picMkLst>
            <pc:docMk/>
            <pc:sldMk cId="4233662371" sldId="274"/>
            <ac:picMk id="5" creationId="{A8E55E68-48C8-E20A-A10C-FB5EE5778939}"/>
          </ac:picMkLst>
        </pc:picChg>
        <pc:picChg chg="add mod">
          <ac:chgData name="Marcela Hallová" userId="f4259bdae42d7818" providerId="LiveId" clId="{43EC215F-00DC-4935-AF8A-DAD44596CAD5}" dt="2024-10-27T11:07:04.011" v="5285" actId="1076"/>
          <ac:picMkLst>
            <pc:docMk/>
            <pc:sldMk cId="4233662371" sldId="274"/>
            <ac:picMk id="6" creationId="{A30C1CF0-1596-8E6F-96DC-22FA11A386CD}"/>
          </ac:picMkLst>
        </pc:picChg>
      </pc:sldChg>
      <pc:sldChg chg="addSp delSp modSp add mod">
        <pc:chgData name="Marcela Hallová" userId="f4259bdae42d7818" providerId="LiveId" clId="{43EC215F-00DC-4935-AF8A-DAD44596CAD5}" dt="2024-10-27T11:18:26.194" v="5450" actId="14100"/>
        <pc:sldMkLst>
          <pc:docMk/>
          <pc:sldMk cId="1056764767" sldId="275"/>
        </pc:sldMkLst>
        <pc:spChg chg="mod">
          <ac:chgData name="Marcela Hallová" userId="f4259bdae42d7818" providerId="LiveId" clId="{43EC215F-00DC-4935-AF8A-DAD44596CAD5}" dt="2024-10-27T11:13:44.886" v="5296" actId="20577"/>
          <ac:spMkLst>
            <pc:docMk/>
            <pc:sldMk cId="1056764767" sldId="275"/>
            <ac:spMk id="2" creationId="{C5A7CCF6-F260-FE8D-E417-37EEBF720055}"/>
          </ac:spMkLst>
        </pc:spChg>
        <pc:spChg chg="mod">
          <ac:chgData name="Marcela Hallová" userId="f4259bdae42d7818" providerId="LiveId" clId="{43EC215F-00DC-4935-AF8A-DAD44596CAD5}" dt="2024-10-27T11:18:26.194" v="5450" actId="14100"/>
          <ac:spMkLst>
            <pc:docMk/>
            <pc:sldMk cId="1056764767" sldId="275"/>
            <ac:spMk id="3" creationId="{23383844-4D1C-4977-66A9-74A32D850A90}"/>
          </ac:spMkLst>
        </pc:spChg>
        <pc:picChg chg="add mod">
          <ac:chgData name="Marcela Hallová" userId="f4259bdae42d7818" providerId="LiveId" clId="{43EC215F-00DC-4935-AF8A-DAD44596CAD5}" dt="2024-10-27T11:18:15.127" v="5447" actId="1076"/>
          <ac:picMkLst>
            <pc:docMk/>
            <pc:sldMk cId="1056764767" sldId="275"/>
            <ac:picMk id="5" creationId="{01544F0D-F199-FDD4-0AD6-B72362010764}"/>
          </ac:picMkLst>
        </pc:picChg>
        <pc:picChg chg="del">
          <ac:chgData name="Marcela Hallová" userId="f4259bdae42d7818" providerId="LiveId" clId="{43EC215F-00DC-4935-AF8A-DAD44596CAD5}" dt="2024-10-27T11:17:52.493" v="5442" actId="478"/>
          <ac:picMkLst>
            <pc:docMk/>
            <pc:sldMk cId="1056764767" sldId="275"/>
            <ac:picMk id="6" creationId="{75597D69-A6C4-CEBC-3D62-C3EFB65D2800}"/>
          </ac:picMkLst>
        </pc:picChg>
      </pc:sldChg>
      <pc:sldChg chg="addSp delSp modSp add mod">
        <pc:chgData name="Marcela Hallová" userId="f4259bdae42d7818" providerId="LiveId" clId="{43EC215F-00DC-4935-AF8A-DAD44596CAD5}" dt="2024-10-27T11:21:06.053" v="5514" actId="1076"/>
        <pc:sldMkLst>
          <pc:docMk/>
          <pc:sldMk cId="448684530" sldId="276"/>
        </pc:sldMkLst>
        <pc:spChg chg="mod">
          <ac:chgData name="Marcela Hallová" userId="f4259bdae42d7818" providerId="LiveId" clId="{43EC215F-00DC-4935-AF8A-DAD44596CAD5}" dt="2024-10-27T11:18:53.599" v="5455" actId="20577"/>
          <ac:spMkLst>
            <pc:docMk/>
            <pc:sldMk cId="448684530" sldId="276"/>
            <ac:spMk id="2" creationId="{4EBB6F04-6B1F-6F8E-A659-633BE224E114}"/>
          </ac:spMkLst>
        </pc:spChg>
        <pc:spChg chg="mod">
          <ac:chgData name="Marcela Hallová" userId="f4259bdae42d7818" providerId="LiveId" clId="{43EC215F-00DC-4935-AF8A-DAD44596CAD5}" dt="2024-10-27T11:21:06.053" v="5514" actId="1076"/>
          <ac:spMkLst>
            <pc:docMk/>
            <pc:sldMk cId="448684530" sldId="276"/>
            <ac:spMk id="3" creationId="{448A6318-D7DB-B44A-F134-5FF223EB7D4F}"/>
          </ac:spMkLst>
        </pc:spChg>
        <pc:picChg chg="del">
          <ac:chgData name="Marcela Hallová" userId="f4259bdae42d7818" providerId="LiveId" clId="{43EC215F-00DC-4935-AF8A-DAD44596CAD5}" dt="2024-10-27T11:18:55.452" v="5456" actId="478"/>
          <ac:picMkLst>
            <pc:docMk/>
            <pc:sldMk cId="448684530" sldId="276"/>
            <ac:picMk id="5" creationId="{C8418FD3-9856-FDCA-FCDF-7D35591024FF}"/>
          </ac:picMkLst>
        </pc:picChg>
        <pc:picChg chg="add mod">
          <ac:chgData name="Marcela Hallová" userId="f4259bdae42d7818" providerId="LiveId" clId="{43EC215F-00DC-4935-AF8A-DAD44596CAD5}" dt="2024-10-27T11:20:52.327" v="5506" actId="1076"/>
          <ac:picMkLst>
            <pc:docMk/>
            <pc:sldMk cId="448684530" sldId="276"/>
            <ac:picMk id="6" creationId="{ED97E0C2-D4C7-B0D8-05B1-F1B7AE45F5F4}"/>
          </ac:picMkLst>
        </pc:picChg>
      </pc:sldChg>
      <pc:sldChg chg="delSp modSp add mod">
        <pc:chgData name="Marcela Hallová" userId="f4259bdae42d7818" providerId="LiveId" clId="{43EC215F-00DC-4935-AF8A-DAD44596CAD5}" dt="2024-10-27T11:46:19.707" v="6649" actId="20577"/>
        <pc:sldMkLst>
          <pc:docMk/>
          <pc:sldMk cId="1166879306" sldId="277"/>
        </pc:sldMkLst>
        <pc:spChg chg="mod">
          <ac:chgData name="Marcela Hallová" userId="f4259bdae42d7818" providerId="LiveId" clId="{43EC215F-00DC-4935-AF8A-DAD44596CAD5}" dt="2024-10-27T11:21:23.519" v="5522" actId="20577"/>
          <ac:spMkLst>
            <pc:docMk/>
            <pc:sldMk cId="1166879306" sldId="277"/>
            <ac:spMk id="2" creationId="{4E15EC57-9C99-4B73-E54E-8DA4F9129BBF}"/>
          </ac:spMkLst>
        </pc:spChg>
        <pc:spChg chg="mod">
          <ac:chgData name="Marcela Hallová" userId="f4259bdae42d7818" providerId="LiveId" clId="{43EC215F-00DC-4935-AF8A-DAD44596CAD5}" dt="2024-10-27T11:46:19.707" v="6649" actId="20577"/>
          <ac:spMkLst>
            <pc:docMk/>
            <pc:sldMk cId="1166879306" sldId="277"/>
            <ac:spMk id="3" creationId="{09F78D82-ED47-4D9E-A638-320F69EE4106}"/>
          </ac:spMkLst>
        </pc:spChg>
        <pc:picChg chg="del">
          <ac:chgData name="Marcela Hallová" userId="f4259bdae42d7818" providerId="LiveId" clId="{43EC215F-00DC-4935-AF8A-DAD44596CAD5}" dt="2024-10-27T11:21:43.030" v="5523" actId="478"/>
          <ac:picMkLst>
            <pc:docMk/>
            <pc:sldMk cId="1166879306" sldId="277"/>
            <ac:picMk id="6" creationId="{EEF301FD-EA7E-3CF0-1B5F-CFAB1FC73CC5}"/>
          </ac:picMkLst>
        </pc:picChg>
      </pc:sldChg>
      <pc:sldChg chg="addSp delSp modSp new mod modClrScheme chgLayout">
        <pc:chgData name="Marcela Hallová" userId="f4259bdae42d7818" providerId="LiveId" clId="{43EC215F-00DC-4935-AF8A-DAD44596CAD5}" dt="2024-10-27T11:41:19.561" v="6448" actId="1076"/>
        <pc:sldMkLst>
          <pc:docMk/>
          <pc:sldMk cId="3595204413" sldId="278"/>
        </pc:sldMkLst>
        <pc:spChg chg="del">
          <ac:chgData name="Marcela Hallová" userId="f4259bdae42d7818" providerId="LiveId" clId="{43EC215F-00DC-4935-AF8A-DAD44596CAD5}" dt="2024-10-27T11:41:14.630" v="6444" actId="700"/>
          <ac:spMkLst>
            <pc:docMk/>
            <pc:sldMk cId="3595204413" sldId="278"/>
            <ac:spMk id="2" creationId="{51E3AD6E-ED3B-4C93-30F2-FA3F68F35311}"/>
          </ac:spMkLst>
        </pc:spChg>
        <pc:spChg chg="del">
          <ac:chgData name="Marcela Hallová" userId="f4259bdae42d7818" providerId="LiveId" clId="{43EC215F-00DC-4935-AF8A-DAD44596CAD5}" dt="2024-10-27T11:41:14.630" v="6444" actId="700"/>
          <ac:spMkLst>
            <pc:docMk/>
            <pc:sldMk cId="3595204413" sldId="278"/>
            <ac:spMk id="3" creationId="{8C156A18-8401-5C83-CB31-497DF0785E24}"/>
          </ac:spMkLst>
        </pc:spChg>
        <pc:picChg chg="add mod">
          <ac:chgData name="Marcela Hallová" userId="f4259bdae42d7818" providerId="LiveId" clId="{43EC215F-00DC-4935-AF8A-DAD44596CAD5}" dt="2024-10-27T11:41:19.561" v="6448" actId="1076"/>
          <ac:picMkLst>
            <pc:docMk/>
            <pc:sldMk cId="3595204413" sldId="278"/>
            <ac:picMk id="5" creationId="{9FFE77BE-DF53-8059-023A-7DE25DB21F4A}"/>
          </ac:picMkLst>
        </pc:picChg>
      </pc:sldChg>
      <pc:sldChg chg="modSp add mod ord">
        <pc:chgData name="Marcela Hallová" userId="f4259bdae42d7818" providerId="LiveId" clId="{43EC215F-00DC-4935-AF8A-DAD44596CAD5}" dt="2024-10-27T11:51:45.526" v="6926" actId="27636"/>
        <pc:sldMkLst>
          <pc:docMk/>
          <pc:sldMk cId="3368223593" sldId="279"/>
        </pc:sldMkLst>
        <pc:spChg chg="mod">
          <ac:chgData name="Marcela Hallová" userId="f4259bdae42d7818" providerId="LiveId" clId="{43EC215F-00DC-4935-AF8A-DAD44596CAD5}" dt="2024-10-27T11:42:01.264" v="6460" actId="20577"/>
          <ac:spMkLst>
            <pc:docMk/>
            <pc:sldMk cId="3368223593" sldId="279"/>
            <ac:spMk id="2" creationId="{90C8CC58-D4E0-4823-7260-741F7F2D26C7}"/>
          </ac:spMkLst>
        </pc:spChg>
        <pc:spChg chg="mod">
          <ac:chgData name="Marcela Hallová" userId="f4259bdae42d7818" providerId="LiveId" clId="{43EC215F-00DC-4935-AF8A-DAD44596CAD5}" dt="2024-10-27T11:51:45.526" v="6926" actId="27636"/>
          <ac:spMkLst>
            <pc:docMk/>
            <pc:sldMk cId="3368223593" sldId="279"/>
            <ac:spMk id="3" creationId="{8C3B3F70-1EA6-1CE7-AE39-BDAEE62FF3FF}"/>
          </ac:spMkLst>
        </pc:spChg>
      </pc:sldChg>
      <pc:sldChg chg="addSp delSp modSp add mod ord">
        <pc:chgData name="Marcela Hallová" userId="f4259bdae42d7818" providerId="LiveId" clId="{43EC215F-00DC-4935-AF8A-DAD44596CAD5}" dt="2024-10-27T11:52:40.440" v="6933" actId="1076"/>
        <pc:sldMkLst>
          <pc:docMk/>
          <pc:sldMk cId="2744145163" sldId="280"/>
        </pc:sldMkLst>
        <pc:picChg chg="add mod">
          <ac:chgData name="Marcela Hallová" userId="f4259bdae42d7818" providerId="LiveId" clId="{43EC215F-00DC-4935-AF8A-DAD44596CAD5}" dt="2024-10-27T11:52:40.440" v="6933" actId="1076"/>
          <ac:picMkLst>
            <pc:docMk/>
            <pc:sldMk cId="2744145163" sldId="280"/>
            <ac:picMk id="3" creationId="{C274A852-B5EE-4FEF-F9A5-11BEF7AD3D5A}"/>
          </ac:picMkLst>
        </pc:picChg>
        <pc:picChg chg="del">
          <ac:chgData name="Marcela Hallová" userId="f4259bdae42d7818" providerId="LiveId" clId="{43EC215F-00DC-4935-AF8A-DAD44596CAD5}" dt="2024-10-27T11:51:56.417" v="6930" actId="478"/>
          <ac:picMkLst>
            <pc:docMk/>
            <pc:sldMk cId="2744145163" sldId="280"/>
            <ac:picMk id="5" creationId="{39DD1EB7-14D5-3FA1-E5A3-49D616097903}"/>
          </ac:picMkLst>
        </pc:picChg>
      </pc:sldChg>
      <pc:sldChg chg="addSp modSp new mod">
        <pc:chgData name="Marcela Hallová" userId="f4259bdae42d7818" providerId="LiveId" clId="{43EC215F-00DC-4935-AF8A-DAD44596CAD5}" dt="2024-10-27T12:07:08.680" v="7155" actId="113"/>
        <pc:sldMkLst>
          <pc:docMk/>
          <pc:sldMk cId="2855589829" sldId="281"/>
        </pc:sldMkLst>
        <pc:spChg chg="mod">
          <ac:chgData name="Marcela Hallová" userId="f4259bdae42d7818" providerId="LiveId" clId="{43EC215F-00DC-4935-AF8A-DAD44596CAD5}" dt="2024-10-27T12:07:08.680" v="7155" actId="113"/>
          <ac:spMkLst>
            <pc:docMk/>
            <pc:sldMk cId="2855589829" sldId="281"/>
            <ac:spMk id="2" creationId="{35FBAEFA-6601-7682-6559-A8CCDFF793D3}"/>
          </ac:spMkLst>
        </pc:spChg>
        <pc:spChg chg="mod">
          <ac:chgData name="Marcela Hallová" userId="f4259bdae42d7818" providerId="LiveId" clId="{43EC215F-00DC-4935-AF8A-DAD44596CAD5}" dt="2024-10-27T11:58:46.758" v="7074" actId="790"/>
          <ac:spMkLst>
            <pc:docMk/>
            <pc:sldMk cId="2855589829" sldId="281"/>
            <ac:spMk id="3" creationId="{FC890470-448C-D589-41ED-FE7088380F71}"/>
          </ac:spMkLst>
        </pc:spChg>
        <pc:picChg chg="add mod">
          <ac:chgData name="Marcela Hallová" userId="f4259bdae42d7818" providerId="LiveId" clId="{43EC215F-00DC-4935-AF8A-DAD44596CAD5}" dt="2024-10-27T11:58:30.376" v="7070" actId="1076"/>
          <ac:picMkLst>
            <pc:docMk/>
            <pc:sldMk cId="2855589829" sldId="281"/>
            <ac:picMk id="5" creationId="{1BA01ECB-5CCA-E8BC-6353-5B6FE077CB85}"/>
          </ac:picMkLst>
        </pc:picChg>
      </pc:sldChg>
      <pc:sldChg chg="addSp delSp modSp add mod">
        <pc:chgData name="Marcela Hallová" userId="f4259bdae42d7818" providerId="LiveId" clId="{43EC215F-00DC-4935-AF8A-DAD44596CAD5}" dt="2024-10-27T12:07:03.029" v="7154" actId="113"/>
        <pc:sldMkLst>
          <pc:docMk/>
          <pc:sldMk cId="2852342403" sldId="282"/>
        </pc:sldMkLst>
        <pc:spChg chg="mod">
          <ac:chgData name="Marcela Hallová" userId="f4259bdae42d7818" providerId="LiveId" clId="{43EC215F-00DC-4935-AF8A-DAD44596CAD5}" dt="2024-10-27T12:07:03.029" v="7154" actId="113"/>
          <ac:spMkLst>
            <pc:docMk/>
            <pc:sldMk cId="2852342403" sldId="282"/>
            <ac:spMk id="2" creationId="{754FA055-E010-6B12-3BD2-91BEB931C17D}"/>
          </ac:spMkLst>
        </pc:spChg>
        <pc:spChg chg="mod">
          <ac:chgData name="Marcela Hallová" userId="f4259bdae42d7818" providerId="LiveId" clId="{43EC215F-00DC-4935-AF8A-DAD44596CAD5}" dt="2024-10-27T12:01:27.843" v="7140" actId="14100"/>
          <ac:spMkLst>
            <pc:docMk/>
            <pc:sldMk cId="2852342403" sldId="282"/>
            <ac:spMk id="3" creationId="{0DBDF16E-E1CF-50A4-1CDA-6002832952AB}"/>
          </ac:spMkLst>
        </pc:spChg>
        <pc:picChg chg="del">
          <ac:chgData name="Marcela Hallová" userId="f4259bdae42d7818" providerId="LiveId" clId="{43EC215F-00DC-4935-AF8A-DAD44596CAD5}" dt="2024-10-27T12:01:29.632" v="7141" actId="478"/>
          <ac:picMkLst>
            <pc:docMk/>
            <pc:sldMk cId="2852342403" sldId="282"/>
            <ac:picMk id="5" creationId="{E7A90AC9-9B6C-187A-0367-AA4AEA4B5448}"/>
          </ac:picMkLst>
        </pc:picChg>
        <pc:picChg chg="add mod">
          <ac:chgData name="Marcela Hallová" userId="f4259bdae42d7818" providerId="LiveId" clId="{43EC215F-00DC-4935-AF8A-DAD44596CAD5}" dt="2024-10-27T12:05:01.935" v="7147" actId="1076"/>
          <ac:picMkLst>
            <pc:docMk/>
            <pc:sldMk cId="2852342403" sldId="282"/>
            <ac:picMk id="6" creationId="{BA301180-C206-1CE4-6F40-67A7DE673860}"/>
          </ac:picMkLst>
        </pc:picChg>
      </pc:sldChg>
      <pc:sldChg chg="addSp modSp new mod">
        <pc:chgData name="Marcela Hallová" userId="f4259bdae42d7818" providerId="LiveId" clId="{43EC215F-00DC-4935-AF8A-DAD44596CAD5}" dt="2024-10-27T12:14:19.405" v="7233" actId="1076"/>
        <pc:sldMkLst>
          <pc:docMk/>
          <pc:sldMk cId="417764787" sldId="283"/>
        </pc:sldMkLst>
        <pc:spChg chg="mod">
          <ac:chgData name="Marcela Hallová" userId="f4259bdae42d7818" providerId="LiveId" clId="{43EC215F-00DC-4935-AF8A-DAD44596CAD5}" dt="2024-10-27T12:13:16.044" v="7220" actId="790"/>
          <ac:spMkLst>
            <pc:docMk/>
            <pc:sldMk cId="417764787" sldId="283"/>
            <ac:spMk id="2" creationId="{100142DC-25B6-35A8-D61A-DF42E3566FBE}"/>
          </ac:spMkLst>
        </pc:spChg>
        <pc:spChg chg="mod">
          <ac:chgData name="Marcela Hallová" userId="f4259bdae42d7818" providerId="LiveId" clId="{43EC215F-00DC-4935-AF8A-DAD44596CAD5}" dt="2024-10-27T12:14:18.086" v="7232" actId="1076"/>
          <ac:spMkLst>
            <pc:docMk/>
            <pc:sldMk cId="417764787" sldId="283"/>
            <ac:spMk id="3" creationId="{C0847989-99AF-C44F-DA07-0A931B4F677C}"/>
          </ac:spMkLst>
        </pc:spChg>
        <pc:picChg chg="add mod">
          <ac:chgData name="Marcela Hallová" userId="f4259bdae42d7818" providerId="LiveId" clId="{43EC215F-00DC-4935-AF8A-DAD44596CAD5}" dt="2024-10-27T12:14:19.405" v="7233" actId="1076"/>
          <ac:picMkLst>
            <pc:docMk/>
            <pc:sldMk cId="417764787" sldId="283"/>
            <ac:picMk id="5" creationId="{9F350CAB-5C7A-1633-A61A-9B0AB98F4005}"/>
          </ac:picMkLst>
        </pc:picChg>
      </pc:sldChg>
      <pc:sldChg chg="modSp new mod">
        <pc:chgData name="Marcela Hallová" userId="f4259bdae42d7818" providerId="LiveId" clId="{43EC215F-00DC-4935-AF8A-DAD44596CAD5}" dt="2024-10-27T12:22:35.948" v="7369" actId="113"/>
        <pc:sldMkLst>
          <pc:docMk/>
          <pc:sldMk cId="1563822741" sldId="284"/>
        </pc:sldMkLst>
        <pc:spChg chg="mod">
          <ac:chgData name="Marcela Hallová" userId="f4259bdae42d7818" providerId="LiveId" clId="{43EC215F-00DC-4935-AF8A-DAD44596CAD5}" dt="2024-10-27T12:22:27.935" v="7365" actId="790"/>
          <ac:spMkLst>
            <pc:docMk/>
            <pc:sldMk cId="1563822741" sldId="284"/>
            <ac:spMk id="2" creationId="{E334B0E5-7F0E-3E44-E073-C74A9AB641DC}"/>
          </ac:spMkLst>
        </pc:spChg>
        <pc:spChg chg="mod">
          <ac:chgData name="Marcela Hallová" userId="f4259bdae42d7818" providerId="LiveId" clId="{43EC215F-00DC-4935-AF8A-DAD44596CAD5}" dt="2024-10-27T12:22:35.948" v="7369" actId="113"/>
          <ac:spMkLst>
            <pc:docMk/>
            <pc:sldMk cId="1563822741" sldId="284"/>
            <ac:spMk id="3" creationId="{BED6B54D-71EB-BFB0-67EF-4BE7098312C0}"/>
          </ac:spMkLst>
        </pc:spChg>
      </pc:sldChg>
      <pc:sldChg chg="modSp add mod">
        <pc:chgData name="Marcela Hallová" userId="f4259bdae42d7818" providerId="LiveId" clId="{43EC215F-00DC-4935-AF8A-DAD44596CAD5}" dt="2024-10-27T12:28:38.431" v="7819" actId="20577"/>
        <pc:sldMkLst>
          <pc:docMk/>
          <pc:sldMk cId="2497481807" sldId="285"/>
        </pc:sldMkLst>
        <pc:spChg chg="mod">
          <ac:chgData name="Marcela Hallová" userId="f4259bdae42d7818" providerId="LiveId" clId="{43EC215F-00DC-4935-AF8A-DAD44596CAD5}" dt="2024-10-27T12:22:47.471" v="7378" actId="20577"/>
          <ac:spMkLst>
            <pc:docMk/>
            <pc:sldMk cId="2497481807" sldId="285"/>
            <ac:spMk id="2" creationId="{72EE6BB0-4281-3AB8-9C14-ACED2F5B49A4}"/>
          </ac:spMkLst>
        </pc:spChg>
        <pc:spChg chg="mod">
          <ac:chgData name="Marcela Hallová" userId="f4259bdae42d7818" providerId="LiveId" clId="{43EC215F-00DC-4935-AF8A-DAD44596CAD5}" dt="2024-10-27T12:28:38.431" v="7819" actId="20577"/>
          <ac:spMkLst>
            <pc:docMk/>
            <pc:sldMk cId="2497481807" sldId="285"/>
            <ac:spMk id="3" creationId="{956A968C-F232-F2F8-4339-E03ED5D03F06}"/>
          </ac:spMkLst>
        </pc:spChg>
      </pc:sldChg>
      <pc:sldChg chg="addSp delSp modSp new mod setBg modClrScheme chgLayout modNotesTx">
        <pc:chgData name="Marcela Hallová" userId="f4259bdae42d7818" providerId="LiveId" clId="{43EC215F-00DC-4935-AF8A-DAD44596CAD5}" dt="2024-10-27T12:31:13.273" v="7866" actId="1076"/>
        <pc:sldMkLst>
          <pc:docMk/>
          <pc:sldMk cId="3481553422" sldId="286"/>
        </pc:sldMkLst>
        <pc:spChg chg="del">
          <ac:chgData name="Marcela Hallová" userId="f4259bdae42d7818" providerId="LiveId" clId="{43EC215F-00DC-4935-AF8A-DAD44596CAD5}" dt="2024-10-27T12:29:12.785" v="7821" actId="700"/>
          <ac:spMkLst>
            <pc:docMk/>
            <pc:sldMk cId="3481553422" sldId="286"/>
            <ac:spMk id="2" creationId="{82B29BDF-B4CA-662F-FD65-EFD0B801AFE4}"/>
          </ac:spMkLst>
        </pc:spChg>
        <pc:spChg chg="del">
          <ac:chgData name="Marcela Hallová" userId="f4259bdae42d7818" providerId="LiveId" clId="{43EC215F-00DC-4935-AF8A-DAD44596CAD5}" dt="2024-10-27T12:29:12.785" v="7821" actId="700"/>
          <ac:spMkLst>
            <pc:docMk/>
            <pc:sldMk cId="3481553422" sldId="286"/>
            <ac:spMk id="3" creationId="{DF1E2CBB-95BF-D0B2-B227-86D917E454F6}"/>
          </ac:spMkLst>
        </pc:spChg>
        <pc:spChg chg="add mod">
          <ac:chgData name="Marcela Hallová" userId="f4259bdae42d7818" providerId="LiveId" clId="{43EC215F-00DC-4935-AF8A-DAD44596CAD5}" dt="2024-10-27T12:31:10.023" v="7865" actId="14100"/>
          <ac:spMkLst>
            <pc:docMk/>
            <pc:sldMk cId="3481553422" sldId="286"/>
            <ac:spMk id="4" creationId="{275F2DA6-1F77-92FE-ADD1-1FF8984F2134}"/>
          </ac:spMkLst>
        </pc:spChg>
        <pc:spChg chg="add">
          <ac:chgData name="Marcela Hallová" userId="f4259bdae42d7818" providerId="LiveId" clId="{43EC215F-00DC-4935-AF8A-DAD44596CAD5}" dt="2024-10-27T12:30:54.595" v="7859"/>
          <ac:spMkLst>
            <pc:docMk/>
            <pc:sldMk cId="3481553422" sldId="286"/>
            <ac:spMk id="5" creationId="{7E44DDB1-45B6-D081-84D7-F07511B59CCA}"/>
          </ac:spMkLst>
        </pc:spChg>
        <pc:spChg chg="add">
          <ac:chgData name="Marcela Hallová" userId="f4259bdae42d7818" providerId="LiveId" clId="{43EC215F-00DC-4935-AF8A-DAD44596CAD5}" dt="2024-10-27T12:29:54.306" v="7852" actId="26606"/>
          <ac:spMkLst>
            <pc:docMk/>
            <pc:sldMk cId="3481553422" sldId="286"/>
            <ac:spMk id="9" creationId="{DCF4EB5C-ED25-4675-8255-2F5B12CFFCF0}"/>
          </ac:spMkLst>
        </pc:spChg>
        <pc:spChg chg="add">
          <ac:chgData name="Marcela Hallová" userId="f4259bdae42d7818" providerId="LiveId" clId="{43EC215F-00DC-4935-AF8A-DAD44596CAD5}" dt="2024-10-27T12:29:54.306" v="7852" actId="26606"/>
          <ac:spMkLst>
            <pc:docMk/>
            <pc:sldMk cId="3481553422" sldId="286"/>
            <ac:spMk id="11" creationId="{9514EC6E-A557-42A2-BCDC-3ABFFC5E564D}"/>
          </ac:spMkLst>
        </pc:spChg>
        <pc:spChg chg="add">
          <ac:chgData name="Marcela Hallová" userId="f4259bdae42d7818" providerId="LiveId" clId="{43EC215F-00DC-4935-AF8A-DAD44596CAD5}" dt="2024-10-27T12:29:54.306" v="7852" actId="26606"/>
          <ac:spMkLst>
            <pc:docMk/>
            <pc:sldMk cId="3481553422" sldId="286"/>
            <ac:spMk id="13" creationId="{905482C9-EB42-4BFE-95BF-7FD661F07657}"/>
          </ac:spMkLst>
        </pc:spChg>
        <pc:spChg chg="add">
          <ac:chgData name="Marcela Hallová" userId="f4259bdae42d7818" providerId="LiveId" clId="{43EC215F-00DC-4935-AF8A-DAD44596CAD5}" dt="2024-10-27T12:29:54.306" v="7852" actId="26606"/>
          <ac:spMkLst>
            <pc:docMk/>
            <pc:sldMk cId="3481553422" sldId="286"/>
            <ac:spMk id="15" creationId="{7539E646-A625-4A26-86ED-BD90EDD329F7}"/>
          </ac:spMkLst>
        </pc:spChg>
        <pc:spChg chg="add">
          <ac:chgData name="Marcela Hallová" userId="f4259bdae42d7818" providerId="LiveId" clId="{43EC215F-00DC-4935-AF8A-DAD44596CAD5}" dt="2024-10-27T12:29:54.306" v="7852" actId="26606"/>
          <ac:spMkLst>
            <pc:docMk/>
            <pc:sldMk cId="3481553422" sldId="286"/>
            <ac:spMk id="17" creationId="{9DD60C94-0C9C-47B7-BE88-045235ACCC6A}"/>
          </ac:spMkLst>
        </pc:spChg>
        <pc:spChg chg="add">
          <ac:chgData name="Marcela Hallová" userId="f4259bdae42d7818" providerId="LiveId" clId="{43EC215F-00DC-4935-AF8A-DAD44596CAD5}" dt="2024-10-27T12:29:54.306" v="7852" actId="26606"/>
          <ac:spMkLst>
            <pc:docMk/>
            <pc:sldMk cId="3481553422" sldId="286"/>
            <ac:spMk id="19" creationId="{BFCF7016-AC99-433F-B943-24C3736E0602}"/>
          </ac:spMkLst>
        </pc:spChg>
        <pc:spChg chg="add">
          <ac:chgData name="Marcela Hallová" userId="f4259bdae42d7818" providerId="LiveId" clId="{43EC215F-00DC-4935-AF8A-DAD44596CAD5}" dt="2024-10-27T12:29:54.306" v="7852" actId="26606"/>
          <ac:spMkLst>
            <pc:docMk/>
            <pc:sldMk cId="3481553422" sldId="286"/>
            <ac:spMk id="21" creationId="{A03737D1-A930-4E3E-9160-3CD4AEC72AB7}"/>
          </ac:spMkLst>
        </pc:spChg>
        <pc:spChg chg="add">
          <ac:chgData name="Marcela Hallová" userId="f4259bdae42d7818" providerId="LiveId" clId="{43EC215F-00DC-4935-AF8A-DAD44596CAD5}" dt="2024-10-27T12:29:54.306" v="7852" actId="26606"/>
          <ac:spMkLst>
            <pc:docMk/>
            <pc:sldMk cId="3481553422" sldId="286"/>
            <ac:spMk id="23" creationId="{F71CFF33-010E-4E26-A285-83B182982358}"/>
          </ac:spMkLst>
        </pc:spChg>
        <pc:picChg chg="add mod">
          <ac:chgData name="Marcela Hallová" userId="f4259bdae42d7818" providerId="LiveId" clId="{43EC215F-00DC-4935-AF8A-DAD44596CAD5}" dt="2024-10-27T12:31:13.273" v="7866" actId="1076"/>
          <ac:picMkLst>
            <pc:docMk/>
            <pc:sldMk cId="3481553422" sldId="286"/>
            <ac:picMk id="6" creationId="{F37D93E3-31F5-19C1-CDB7-9DB2BAC28E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95BD73-D075-4577-A210-87391D855A14}" type="datetimeFigureOut">
              <a:rPr lang="en-GB" smtClean="0"/>
              <a:t>29/10/2024</a:t>
            </a:fld>
            <a:endParaRPr lang="en-GB"/>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7B28E-DE08-4031-BA76-8746E185D164}" type="slidenum">
              <a:rPr lang="en-GB" smtClean="0"/>
              <a:t>‹#›</a:t>
            </a:fld>
            <a:endParaRPr lang="en-GB"/>
          </a:p>
        </p:txBody>
      </p:sp>
    </p:spTree>
    <p:extLst>
      <p:ext uri="{BB962C8B-B14F-4D97-AF65-F5344CB8AC3E}">
        <p14:creationId xmlns:p14="http://schemas.microsoft.com/office/powerpoint/2010/main" val="389318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fld id="{CDF7B28E-DE08-4031-BA76-8746E185D164}" type="slidenum">
              <a:rPr lang="en-GB" smtClean="0"/>
              <a:t>21</a:t>
            </a:fld>
            <a:endParaRPr lang="en-GB"/>
          </a:p>
        </p:txBody>
      </p:sp>
    </p:spTree>
    <p:extLst>
      <p:ext uri="{BB962C8B-B14F-4D97-AF65-F5344CB8AC3E}">
        <p14:creationId xmlns:p14="http://schemas.microsoft.com/office/powerpoint/2010/main" val="38717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A48C-1AB5-31F5-406C-89B7862C91AC}"/>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B698EBCD-05D7-C4FA-9862-07C985512CB5}"/>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025A2A00-163D-AEEB-A6BC-2927D3265356}"/>
              </a:ext>
            </a:extLst>
          </p:cNvPr>
          <p:cNvSpPr>
            <a:spLocks noGrp="1"/>
          </p:cNvSpPr>
          <p:nvPr>
            <p:ph type="body" idx="1"/>
          </p:nvPr>
        </p:nvSpPr>
        <p:spPr/>
        <p:txBody>
          <a:bodyPr/>
          <a:lstStyle/>
          <a:p>
            <a:endParaRPr lang="en-GB" dirty="0"/>
          </a:p>
        </p:txBody>
      </p:sp>
      <p:sp>
        <p:nvSpPr>
          <p:cNvPr id="4" name="Zástupný objekt pre číslo snímky 3">
            <a:extLst>
              <a:ext uri="{FF2B5EF4-FFF2-40B4-BE49-F238E27FC236}">
                <a16:creationId xmlns:a16="http://schemas.microsoft.com/office/drawing/2014/main" id="{8A42845F-C980-F87E-46A1-C290B2F91F34}"/>
              </a:ext>
            </a:extLst>
          </p:cNvPr>
          <p:cNvSpPr>
            <a:spLocks noGrp="1"/>
          </p:cNvSpPr>
          <p:nvPr>
            <p:ph type="sldNum" sz="quarter" idx="5"/>
          </p:nvPr>
        </p:nvSpPr>
        <p:spPr/>
        <p:txBody>
          <a:bodyPr/>
          <a:lstStyle/>
          <a:p>
            <a:fld id="{CDF7B28E-DE08-4031-BA76-8746E185D164}" type="slidenum">
              <a:rPr lang="en-GB" smtClean="0"/>
              <a:t>23</a:t>
            </a:fld>
            <a:endParaRPr lang="en-GB"/>
          </a:p>
        </p:txBody>
      </p:sp>
    </p:spTree>
    <p:extLst>
      <p:ext uri="{BB962C8B-B14F-4D97-AF65-F5344CB8AC3E}">
        <p14:creationId xmlns:p14="http://schemas.microsoft.com/office/powerpoint/2010/main" val="288429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CDF7B28E-DE08-4031-BA76-8746E185D164}" type="slidenum">
              <a:rPr lang="en-GB" smtClean="0"/>
              <a:t>25</a:t>
            </a:fld>
            <a:endParaRPr lang="en-GB"/>
          </a:p>
        </p:txBody>
      </p:sp>
    </p:spTree>
    <p:extLst>
      <p:ext uri="{BB962C8B-B14F-4D97-AF65-F5344CB8AC3E}">
        <p14:creationId xmlns:p14="http://schemas.microsoft.com/office/powerpoint/2010/main" val="190742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dirty="0"/>
              <a:t>https://www.ablebits.com/office-addins-blog/excel-dynamic-arrays-functions-formulas/</a:t>
            </a:r>
          </a:p>
        </p:txBody>
      </p:sp>
      <p:sp>
        <p:nvSpPr>
          <p:cNvPr id="4" name="Zástupný objekt pre číslo snímky 3"/>
          <p:cNvSpPr>
            <a:spLocks noGrp="1"/>
          </p:cNvSpPr>
          <p:nvPr>
            <p:ph type="sldNum" sz="quarter" idx="5"/>
          </p:nvPr>
        </p:nvSpPr>
        <p:spPr/>
        <p:txBody>
          <a:bodyPr/>
          <a:lstStyle/>
          <a:p>
            <a:fld id="{CDF7B28E-DE08-4031-BA76-8746E185D164}" type="slidenum">
              <a:rPr lang="en-GB" smtClean="0"/>
              <a:t>31</a:t>
            </a:fld>
            <a:endParaRPr lang="en-GB"/>
          </a:p>
        </p:txBody>
      </p:sp>
    </p:spTree>
    <p:extLst>
      <p:ext uri="{BB962C8B-B14F-4D97-AF65-F5344CB8AC3E}">
        <p14:creationId xmlns:p14="http://schemas.microsoft.com/office/powerpoint/2010/main" val="292240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10/29/2024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980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10/29/2024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0540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10/29/2024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78223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10/29/2024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23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10/29/2024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8952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3815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629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772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43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10/29/2024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3053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10/29/2024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360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10/29/2024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2977961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457200" rtl="0" eaLnBrk="1" latinLnBrk="0" hangingPunct="1">
        <a:lnSpc>
          <a:spcPct val="100000"/>
        </a:lnSpc>
        <a:spcBef>
          <a:spcPct val="0"/>
        </a:spcBef>
        <a:buNone/>
        <a:defRPr sz="2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Matematické a vědecké vzorce">
            <a:extLst>
              <a:ext uri="{FF2B5EF4-FFF2-40B4-BE49-F238E27FC236}">
                <a16:creationId xmlns:a16="http://schemas.microsoft.com/office/drawing/2014/main" id="{82B6AD00-8694-CAD8-B275-53182DEEF4C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488635B-5F1E-450D-988C-60E58FE5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rgbClr val="C34D6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798" y="601201"/>
            <a:ext cx="3702134" cy="5791132"/>
          </a:xfrm>
          <a:prstGeom prst="rect">
            <a:avLst/>
          </a:prstGeom>
          <a:solidFill>
            <a:schemeClr val="tx1">
              <a:alpha val="50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6194F1D8-917A-408B-9C96-873AE00BF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798" y="601201"/>
            <a:ext cx="3702134" cy="5791132"/>
          </a:xfrm>
          <a:prstGeom prst="rect">
            <a:avLst/>
          </a:prstGeom>
          <a:solidFill>
            <a:srgbClr val="C34D6C">
              <a:alpha val="40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Nadpis 1">
            <a:extLst>
              <a:ext uri="{FF2B5EF4-FFF2-40B4-BE49-F238E27FC236}">
                <a16:creationId xmlns:a16="http://schemas.microsoft.com/office/drawing/2014/main" id="{EB36DC8F-5CE5-F666-148F-01F74054ACDF}"/>
              </a:ext>
            </a:extLst>
          </p:cNvPr>
          <p:cNvSpPr>
            <a:spLocks noGrp="1"/>
          </p:cNvSpPr>
          <p:nvPr>
            <p:ph type="ctrTitle"/>
          </p:nvPr>
        </p:nvSpPr>
        <p:spPr>
          <a:xfrm>
            <a:off x="8195733" y="1524001"/>
            <a:ext cx="3412067" cy="3478384"/>
          </a:xfrm>
        </p:spPr>
        <p:txBody>
          <a:bodyPr>
            <a:normAutofit/>
          </a:bodyPr>
          <a:lstStyle/>
          <a:p>
            <a:r>
              <a:rPr lang="sk-SK" dirty="0" err="1">
                <a:solidFill>
                  <a:srgbClr val="FFFFFF"/>
                </a:solidFill>
              </a:rPr>
              <a:t>Dynamic</a:t>
            </a:r>
            <a:r>
              <a:rPr lang="sk-SK" dirty="0">
                <a:solidFill>
                  <a:srgbClr val="FFFFFF"/>
                </a:solidFill>
              </a:rPr>
              <a:t> </a:t>
            </a:r>
            <a:r>
              <a:rPr lang="sk-SK" dirty="0" err="1">
                <a:solidFill>
                  <a:srgbClr val="FFFFFF"/>
                </a:solidFill>
              </a:rPr>
              <a:t>arrays</a:t>
            </a:r>
            <a:r>
              <a:rPr lang="sk-SK" dirty="0">
                <a:solidFill>
                  <a:srgbClr val="FFFFFF"/>
                </a:solidFill>
              </a:rPr>
              <a:t>, </a:t>
            </a:r>
            <a:r>
              <a:rPr lang="sk-SK" dirty="0" err="1">
                <a:solidFill>
                  <a:srgbClr val="FFFFFF"/>
                </a:solidFill>
              </a:rPr>
              <a:t>functions</a:t>
            </a:r>
            <a:r>
              <a:rPr lang="sk-SK" dirty="0">
                <a:solidFill>
                  <a:srgbClr val="FFFFFF"/>
                </a:solidFill>
              </a:rPr>
              <a:t> and </a:t>
            </a:r>
            <a:r>
              <a:rPr lang="sk-SK" dirty="0" err="1">
                <a:solidFill>
                  <a:srgbClr val="FFFFFF"/>
                </a:solidFill>
              </a:rPr>
              <a:t>formulas</a:t>
            </a:r>
            <a:endParaRPr lang="en-GB" dirty="0">
              <a:solidFill>
                <a:srgbClr val="FFFFFF"/>
              </a:solidFill>
            </a:endParaRPr>
          </a:p>
        </p:txBody>
      </p:sp>
      <p:sp>
        <p:nvSpPr>
          <p:cNvPr id="3" name="Podnadpis 2">
            <a:extLst>
              <a:ext uri="{FF2B5EF4-FFF2-40B4-BE49-F238E27FC236}">
                <a16:creationId xmlns:a16="http://schemas.microsoft.com/office/drawing/2014/main" id="{BF4373C1-949A-810D-084A-B0257EA5B777}"/>
              </a:ext>
            </a:extLst>
          </p:cNvPr>
          <p:cNvSpPr>
            <a:spLocks noGrp="1"/>
          </p:cNvSpPr>
          <p:nvPr>
            <p:ph type="subTitle" idx="1"/>
          </p:nvPr>
        </p:nvSpPr>
        <p:spPr>
          <a:xfrm>
            <a:off x="8195733" y="5145513"/>
            <a:ext cx="3412067" cy="738820"/>
          </a:xfrm>
        </p:spPr>
        <p:txBody>
          <a:bodyPr>
            <a:normAutofit/>
          </a:bodyPr>
          <a:lstStyle/>
          <a:p>
            <a:r>
              <a:rPr lang="sk-SK">
                <a:solidFill>
                  <a:schemeClr val="bg1"/>
                </a:solidFill>
              </a:rPr>
              <a:t>doc. Ing. Marcela Hallová, PhD.</a:t>
            </a:r>
            <a:endParaRPr lang="en-GB">
              <a:solidFill>
                <a:schemeClr val="bg1"/>
              </a:solidFill>
            </a:endParaRPr>
          </a:p>
        </p:txBody>
      </p:sp>
    </p:spTree>
    <p:extLst>
      <p:ext uri="{BB962C8B-B14F-4D97-AF65-F5344CB8AC3E}">
        <p14:creationId xmlns:p14="http://schemas.microsoft.com/office/powerpoint/2010/main" val="9592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2003C-16EA-D3BE-A72D-C3D6A2B3FC7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120194C-7743-81DD-333C-2631A6830142}"/>
              </a:ext>
            </a:extLst>
          </p:cNvPr>
          <p:cNvSpPr>
            <a:spLocks noGrp="1"/>
          </p:cNvSpPr>
          <p:nvPr>
            <p:ph type="title"/>
          </p:nvPr>
        </p:nvSpPr>
        <p:spPr>
          <a:xfrm>
            <a:off x="581192" y="702156"/>
            <a:ext cx="11029616" cy="497994"/>
          </a:xfrm>
        </p:spPr>
        <p:txBody>
          <a:bodyPr/>
          <a:lstStyle/>
          <a:p>
            <a:r>
              <a:rPr lang="sk-SK" b="1" dirty="0"/>
              <a:t>SEQUENCE - syntax</a:t>
            </a:r>
            <a:endParaRPr lang="en-GB" b="1" dirty="0"/>
          </a:p>
        </p:txBody>
      </p:sp>
      <p:sp>
        <p:nvSpPr>
          <p:cNvPr id="3" name="Zástupný objekt pre obsah 2">
            <a:extLst>
              <a:ext uri="{FF2B5EF4-FFF2-40B4-BE49-F238E27FC236}">
                <a16:creationId xmlns:a16="http://schemas.microsoft.com/office/drawing/2014/main" id="{D99CFC5F-0F11-ADE7-F7BA-2FE9EFBB93EF}"/>
              </a:ext>
            </a:extLst>
          </p:cNvPr>
          <p:cNvSpPr>
            <a:spLocks noGrp="1"/>
          </p:cNvSpPr>
          <p:nvPr>
            <p:ph idx="1"/>
          </p:nvPr>
        </p:nvSpPr>
        <p:spPr>
          <a:xfrm>
            <a:off x="489752" y="1200150"/>
            <a:ext cx="11029615" cy="4823460"/>
          </a:xfrm>
        </p:spPr>
        <p:txBody>
          <a:bodyPr>
            <a:normAutofit lnSpcReduction="10000"/>
          </a:bodyPr>
          <a:lstStyle/>
          <a:p>
            <a:r>
              <a:rPr lang="en-US" sz="3200" dirty="0"/>
              <a:t>Rows (optional) </a:t>
            </a:r>
            <a:r>
              <a:rPr lang="en-US" sz="3200" b="1" dirty="0"/>
              <a:t>- </a:t>
            </a:r>
            <a:r>
              <a:rPr lang="en-US" sz="3200" dirty="0"/>
              <a:t>the number of rows to fill.</a:t>
            </a:r>
            <a:endParaRPr lang="sk-SK" sz="3200" dirty="0"/>
          </a:p>
          <a:p>
            <a:r>
              <a:rPr lang="en-US" sz="3200" dirty="0"/>
              <a:t>Columns (optional) - the number of columns to fill. If omitted, defaults to 1 column.</a:t>
            </a:r>
            <a:endParaRPr lang="sk-SK" sz="3200" dirty="0"/>
          </a:p>
          <a:p>
            <a:r>
              <a:rPr lang="en-US" sz="3200" dirty="0"/>
              <a:t>Start (optional) - the starting number in the sequence. If omitted, defaults to 1.</a:t>
            </a:r>
            <a:endParaRPr lang="sk-SK" sz="3200" dirty="0"/>
          </a:p>
          <a:p>
            <a:r>
              <a:rPr lang="en-US" sz="3200" dirty="0"/>
              <a:t>Step (optional) - the increment for each subsequent value in the sequence. It can be positive or negative.</a:t>
            </a:r>
            <a:endParaRPr lang="sk-SK" sz="3200" dirty="0"/>
          </a:p>
          <a:p>
            <a:pPr marL="0" indent="0">
              <a:buNone/>
            </a:pPr>
            <a:r>
              <a:rPr lang="sk-SK" sz="3200" dirty="0"/>
              <a:t>=</a:t>
            </a:r>
            <a:r>
              <a:rPr lang="en-GB" sz="3200" dirty="0"/>
              <a:t>SEQUENCE(5</a:t>
            </a:r>
            <a:r>
              <a:rPr lang="sk-SK" sz="3200" dirty="0"/>
              <a:t>;</a:t>
            </a:r>
            <a:r>
              <a:rPr lang="en-GB" sz="3200" dirty="0"/>
              <a:t>3</a:t>
            </a:r>
            <a:r>
              <a:rPr lang="sk-SK" sz="3200" dirty="0"/>
              <a:t>;</a:t>
            </a:r>
            <a:r>
              <a:rPr lang="en-GB" sz="3200" dirty="0"/>
              <a:t>100)</a:t>
            </a:r>
          </a:p>
        </p:txBody>
      </p:sp>
      <p:pic>
        <p:nvPicPr>
          <p:cNvPr id="5" name="Obrázok 4">
            <a:extLst>
              <a:ext uri="{FF2B5EF4-FFF2-40B4-BE49-F238E27FC236}">
                <a16:creationId xmlns:a16="http://schemas.microsoft.com/office/drawing/2014/main" id="{B7AC686A-A4DC-2751-47EB-D38FECFFC385}"/>
              </a:ext>
            </a:extLst>
          </p:cNvPr>
          <p:cNvPicPr>
            <a:picLocks noChangeAspect="1"/>
          </p:cNvPicPr>
          <p:nvPr/>
        </p:nvPicPr>
        <p:blipFill>
          <a:blip r:embed="rId2"/>
          <a:stretch>
            <a:fillRect/>
          </a:stretch>
        </p:blipFill>
        <p:spPr>
          <a:xfrm>
            <a:off x="8609251" y="4345488"/>
            <a:ext cx="2704376" cy="2176116"/>
          </a:xfrm>
          <a:prstGeom prst="rect">
            <a:avLst/>
          </a:prstGeom>
        </p:spPr>
      </p:pic>
    </p:spTree>
    <p:extLst>
      <p:ext uri="{BB962C8B-B14F-4D97-AF65-F5344CB8AC3E}">
        <p14:creationId xmlns:p14="http://schemas.microsoft.com/office/powerpoint/2010/main" val="330706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5FB59-F6BE-894C-69DB-0EA6118A46A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93557B5-16B0-C23E-23B6-4DDD5589E08B}"/>
              </a:ext>
            </a:extLst>
          </p:cNvPr>
          <p:cNvSpPr>
            <a:spLocks noGrp="1"/>
          </p:cNvSpPr>
          <p:nvPr>
            <p:ph type="title"/>
          </p:nvPr>
        </p:nvSpPr>
        <p:spPr>
          <a:xfrm>
            <a:off x="581192" y="702156"/>
            <a:ext cx="11029616" cy="497994"/>
          </a:xfrm>
        </p:spPr>
        <p:txBody>
          <a:bodyPr/>
          <a:lstStyle/>
          <a:p>
            <a:r>
              <a:rPr lang="sk-SK" b="1" dirty="0" err="1"/>
              <a:t>TExtsplit</a:t>
            </a:r>
            <a:r>
              <a:rPr lang="sk-SK" b="1" dirty="0"/>
              <a:t> - syntax</a:t>
            </a:r>
            <a:endParaRPr lang="en-GB" b="1" dirty="0"/>
          </a:p>
        </p:txBody>
      </p:sp>
      <p:sp>
        <p:nvSpPr>
          <p:cNvPr id="3" name="Zástupný objekt pre obsah 2">
            <a:extLst>
              <a:ext uri="{FF2B5EF4-FFF2-40B4-BE49-F238E27FC236}">
                <a16:creationId xmlns:a16="http://schemas.microsoft.com/office/drawing/2014/main" id="{BC6F16CA-9DA5-8419-CE07-EBC83C10A9DE}"/>
              </a:ext>
            </a:extLst>
          </p:cNvPr>
          <p:cNvSpPr>
            <a:spLocks noGrp="1"/>
          </p:cNvSpPr>
          <p:nvPr>
            <p:ph idx="1"/>
          </p:nvPr>
        </p:nvSpPr>
        <p:spPr>
          <a:xfrm>
            <a:off x="489753" y="1200150"/>
            <a:ext cx="10608778" cy="3943350"/>
          </a:xfrm>
        </p:spPr>
        <p:txBody>
          <a:bodyPr>
            <a:normAutofit fontScale="62500" lnSpcReduction="20000"/>
          </a:bodyPr>
          <a:lstStyle/>
          <a:p>
            <a:r>
              <a:rPr lang="en-US" sz="3200" b="1" dirty="0"/>
              <a:t>Text (required) - </a:t>
            </a:r>
            <a:r>
              <a:rPr lang="en-US" sz="3200" dirty="0"/>
              <a:t>the text to split. Can be supplied as a string or cell reference.</a:t>
            </a:r>
            <a:endParaRPr lang="sk-SK" sz="3200" dirty="0"/>
          </a:p>
          <a:p>
            <a:r>
              <a:rPr lang="en-US" sz="3200" b="1" dirty="0" err="1"/>
              <a:t>Col_delimiter</a:t>
            </a:r>
            <a:r>
              <a:rPr lang="en-US" sz="3200" b="1" dirty="0"/>
              <a:t> (required) - </a:t>
            </a:r>
            <a:r>
              <a:rPr lang="en-US" sz="3200" dirty="0"/>
              <a:t>a character(s) that indicates where to split the text across columns. If omitted, </a:t>
            </a:r>
            <a:r>
              <a:rPr lang="en-US" sz="3200" dirty="0" err="1"/>
              <a:t>row_delimiter</a:t>
            </a:r>
            <a:r>
              <a:rPr lang="en-US" sz="3200" dirty="0"/>
              <a:t> must be defined.</a:t>
            </a:r>
            <a:endParaRPr lang="sk-SK" sz="3200" dirty="0"/>
          </a:p>
          <a:p>
            <a:r>
              <a:rPr lang="en-US" sz="3200" dirty="0" err="1"/>
              <a:t>Row_delimiter</a:t>
            </a:r>
            <a:r>
              <a:rPr lang="en-US" sz="3200" dirty="0"/>
              <a:t> (optional) - a character(s) that indicates where to split the text across rows.</a:t>
            </a:r>
            <a:endParaRPr lang="sk-SK" sz="3200" dirty="0"/>
          </a:p>
          <a:p>
            <a:r>
              <a:rPr lang="en-US" sz="3200" dirty="0" err="1"/>
              <a:t>Ignore_empty</a:t>
            </a:r>
            <a:r>
              <a:rPr lang="en-US" sz="3200" dirty="0"/>
              <a:t> (optional) - specifies whether to ignore empty values or not:</a:t>
            </a:r>
            <a:r>
              <a:rPr lang="sk-SK" sz="3200" dirty="0"/>
              <a:t> </a:t>
            </a:r>
            <a:r>
              <a:rPr lang="en-US" sz="3200" dirty="0"/>
              <a:t>FALSE (default) - create empty cells for consecutive delimiters without a value in-between</a:t>
            </a:r>
            <a:r>
              <a:rPr lang="sk-SK" sz="3200" dirty="0"/>
              <a:t>, </a:t>
            </a:r>
            <a:r>
              <a:rPr lang="en-US" sz="3200" dirty="0"/>
              <a:t>TRUE - ignore empty values, i.e. don't create empty cells for two or more consecutive delimiters</a:t>
            </a:r>
            <a:r>
              <a:rPr lang="sk-SK" sz="3200" dirty="0"/>
              <a:t>.</a:t>
            </a:r>
          </a:p>
          <a:p>
            <a:r>
              <a:rPr lang="en-US" sz="3200" dirty="0" err="1"/>
              <a:t>Match_mode</a:t>
            </a:r>
            <a:r>
              <a:rPr lang="en-US" sz="3200" dirty="0"/>
              <a:t> (optional) - determines case-sensitivity for the delimiter. Enabled by default.</a:t>
            </a:r>
            <a:r>
              <a:rPr lang="sk-SK" sz="3200" dirty="0"/>
              <a:t> </a:t>
            </a:r>
          </a:p>
          <a:p>
            <a:r>
              <a:rPr lang="en-US" sz="3200" dirty="0" err="1"/>
              <a:t>Pad_with</a:t>
            </a:r>
            <a:r>
              <a:rPr lang="en-US" sz="3200" dirty="0"/>
              <a:t> (optional) - a value to use in place of missing values in two-dimensional arrays. The default is a #N/A error.</a:t>
            </a:r>
            <a:r>
              <a:rPr lang="sk-SK" sz="3200" dirty="0"/>
              <a:t> </a:t>
            </a:r>
          </a:p>
          <a:p>
            <a:pPr marL="0" indent="0">
              <a:buNone/>
            </a:pPr>
            <a:r>
              <a:rPr lang="sk-SK" sz="3200" dirty="0"/>
              <a:t>=</a:t>
            </a:r>
            <a:r>
              <a:rPr lang="en-GB" sz="3200" dirty="0"/>
              <a:t>TEXTSPLIT(A2</a:t>
            </a:r>
            <a:r>
              <a:rPr lang="sk-SK" sz="3200" dirty="0"/>
              <a:t>;</a:t>
            </a:r>
            <a:r>
              <a:rPr lang="en-GB" sz="3200" dirty="0"/>
              <a:t> "</a:t>
            </a:r>
            <a:r>
              <a:rPr lang="sk-SK" sz="3200" dirty="0"/>
              <a:t>;</a:t>
            </a:r>
            <a:r>
              <a:rPr lang="en-GB" sz="3200" dirty="0"/>
              <a:t> ")</a:t>
            </a:r>
          </a:p>
        </p:txBody>
      </p:sp>
      <p:pic>
        <p:nvPicPr>
          <p:cNvPr id="6" name="Obrázok 5">
            <a:extLst>
              <a:ext uri="{FF2B5EF4-FFF2-40B4-BE49-F238E27FC236}">
                <a16:creationId xmlns:a16="http://schemas.microsoft.com/office/drawing/2014/main" id="{E5574213-9F8A-2C42-F5A6-DB27BA95E7AB}"/>
              </a:ext>
            </a:extLst>
          </p:cNvPr>
          <p:cNvPicPr>
            <a:picLocks noChangeAspect="1"/>
          </p:cNvPicPr>
          <p:nvPr/>
        </p:nvPicPr>
        <p:blipFill>
          <a:blip r:embed="rId2"/>
          <a:srcRect b="42549"/>
          <a:stretch/>
        </p:blipFill>
        <p:spPr>
          <a:xfrm>
            <a:off x="6432884" y="4660228"/>
            <a:ext cx="5465155" cy="1866302"/>
          </a:xfrm>
          <a:prstGeom prst="rect">
            <a:avLst/>
          </a:prstGeom>
        </p:spPr>
      </p:pic>
    </p:spTree>
    <p:extLst>
      <p:ext uri="{BB962C8B-B14F-4D97-AF65-F5344CB8AC3E}">
        <p14:creationId xmlns:p14="http://schemas.microsoft.com/office/powerpoint/2010/main" val="943602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4E645-DA43-4E77-B3E2-7D328AF6499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A79D4DE-F61B-0B6B-E209-4CB2ECFC3801}"/>
              </a:ext>
            </a:extLst>
          </p:cNvPr>
          <p:cNvSpPr>
            <a:spLocks noGrp="1"/>
          </p:cNvSpPr>
          <p:nvPr>
            <p:ph type="title"/>
          </p:nvPr>
        </p:nvSpPr>
        <p:spPr>
          <a:xfrm>
            <a:off x="581192" y="702156"/>
            <a:ext cx="11029616" cy="497994"/>
          </a:xfrm>
        </p:spPr>
        <p:txBody>
          <a:bodyPr/>
          <a:lstStyle/>
          <a:p>
            <a:r>
              <a:rPr lang="sk-SK" b="1" dirty="0"/>
              <a:t>TOCOL - syntax</a:t>
            </a:r>
            <a:endParaRPr lang="en-GB" b="1" dirty="0"/>
          </a:p>
        </p:txBody>
      </p:sp>
      <p:sp>
        <p:nvSpPr>
          <p:cNvPr id="3" name="Zástupný objekt pre obsah 2">
            <a:extLst>
              <a:ext uri="{FF2B5EF4-FFF2-40B4-BE49-F238E27FC236}">
                <a16:creationId xmlns:a16="http://schemas.microsoft.com/office/drawing/2014/main" id="{D41A883C-235D-41FB-B762-944236AFE3A3}"/>
              </a:ext>
            </a:extLst>
          </p:cNvPr>
          <p:cNvSpPr>
            <a:spLocks noGrp="1"/>
          </p:cNvSpPr>
          <p:nvPr>
            <p:ph idx="1"/>
          </p:nvPr>
        </p:nvSpPr>
        <p:spPr>
          <a:xfrm>
            <a:off x="489753" y="1200150"/>
            <a:ext cx="5293828" cy="5314950"/>
          </a:xfrm>
        </p:spPr>
        <p:txBody>
          <a:bodyPr>
            <a:normAutofit fontScale="92500" lnSpcReduction="20000"/>
          </a:bodyPr>
          <a:lstStyle/>
          <a:p>
            <a:r>
              <a:rPr lang="en-US" sz="3200" b="1" dirty="0"/>
              <a:t>Array (required) - </a:t>
            </a:r>
            <a:r>
              <a:rPr lang="en-US" sz="3200" dirty="0"/>
              <a:t>an array or range to transform into a column.</a:t>
            </a:r>
            <a:endParaRPr lang="sk-SK" sz="3200" dirty="0"/>
          </a:p>
          <a:p>
            <a:r>
              <a:rPr lang="sk-SK" sz="3200" dirty="0"/>
              <a:t>I</a:t>
            </a:r>
            <a:r>
              <a:rPr lang="en-US" sz="3200" dirty="0" err="1"/>
              <a:t>gnore</a:t>
            </a:r>
            <a:r>
              <a:rPr lang="en-US" sz="3200" dirty="0"/>
              <a:t> (optional) - defines whether to ignore blanks or/and errors.</a:t>
            </a:r>
            <a:endParaRPr lang="sk-SK" sz="3200" dirty="0"/>
          </a:p>
          <a:p>
            <a:r>
              <a:rPr lang="en-US" sz="3200" dirty="0" err="1"/>
              <a:t>Scan_by_column</a:t>
            </a:r>
            <a:r>
              <a:rPr lang="en-US" sz="3200" dirty="0"/>
              <a:t> (optional) - determines whether to scan the array horizontally or vertically</a:t>
            </a:r>
            <a:r>
              <a:rPr lang="sk-SK" sz="3200" dirty="0"/>
              <a:t>.</a:t>
            </a:r>
          </a:p>
          <a:p>
            <a:pPr marL="0" indent="0">
              <a:buNone/>
            </a:pPr>
            <a:r>
              <a:rPr lang="sk-SK" sz="3200" dirty="0"/>
              <a:t>=TOCOL(A2:C5)</a:t>
            </a:r>
            <a:endParaRPr lang="en-GB" sz="3200" dirty="0"/>
          </a:p>
        </p:txBody>
      </p:sp>
      <p:pic>
        <p:nvPicPr>
          <p:cNvPr id="6" name="Obrázok 5">
            <a:extLst>
              <a:ext uri="{FF2B5EF4-FFF2-40B4-BE49-F238E27FC236}">
                <a16:creationId xmlns:a16="http://schemas.microsoft.com/office/drawing/2014/main" id="{E231E096-8E12-8098-3475-DE34DC36634B}"/>
              </a:ext>
            </a:extLst>
          </p:cNvPr>
          <p:cNvPicPr>
            <a:picLocks noChangeAspect="1"/>
          </p:cNvPicPr>
          <p:nvPr/>
        </p:nvPicPr>
        <p:blipFill>
          <a:blip r:embed="rId2"/>
          <a:stretch>
            <a:fillRect/>
          </a:stretch>
        </p:blipFill>
        <p:spPr>
          <a:xfrm>
            <a:off x="5928898" y="1296982"/>
            <a:ext cx="5934903" cy="4629796"/>
          </a:xfrm>
          <a:prstGeom prst="rect">
            <a:avLst/>
          </a:prstGeom>
        </p:spPr>
      </p:pic>
    </p:spTree>
    <p:extLst>
      <p:ext uri="{BB962C8B-B14F-4D97-AF65-F5344CB8AC3E}">
        <p14:creationId xmlns:p14="http://schemas.microsoft.com/office/powerpoint/2010/main" val="338942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C52F5-DF73-9555-9BF0-95A63580CD5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02E876F-6065-B40E-39EB-325F552555C0}"/>
              </a:ext>
            </a:extLst>
          </p:cNvPr>
          <p:cNvSpPr>
            <a:spLocks noGrp="1"/>
          </p:cNvSpPr>
          <p:nvPr>
            <p:ph type="title"/>
          </p:nvPr>
        </p:nvSpPr>
        <p:spPr>
          <a:xfrm>
            <a:off x="581192" y="702156"/>
            <a:ext cx="11029616" cy="497994"/>
          </a:xfrm>
        </p:spPr>
        <p:txBody>
          <a:bodyPr/>
          <a:lstStyle/>
          <a:p>
            <a:r>
              <a:rPr lang="sk-SK" b="1" dirty="0"/>
              <a:t>TOROW - syntax</a:t>
            </a:r>
            <a:endParaRPr lang="en-GB" b="1" dirty="0"/>
          </a:p>
        </p:txBody>
      </p:sp>
      <p:sp>
        <p:nvSpPr>
          <p:cNvPr id="3" name="Zástupný objekt pre obsah 2">
            <a:extLst>
              <a:ext uri="{FF2B5EF4-FFF2-40B4-BE49-F238E27FC236}">
                <a16:creationId xmlns:a16="http://schemas.microsoft.com/office/drawing/2014/main" id="{9E13E89E-080E-C141-A331-E98BA8A08AA6}"/>
              </a:ext>
            </a:extLst>
          </p:cNvPr>
          <p:cNvSpPr>
            <a:spLocks noGrp="1"/>
          </p:cNvSpPr>
          <p:nvPr>
            <p:ph idx="1"/>
          </p:nvPr>
        </p:nvSpPr>
        <p:spPr>
          <a:xfrm>
            <a:off x="489752" y="1200150"/>
            <a:ext cx="11121056" cy="2228850"/>
          </a:xfrm>
        </p:spPr>
        <p:txBody>
          <a:bodyPr>
            <a:normAutofit fontScale="85000" lnSpcReduction="10000"/>
          </a:bodyPr>
          <a:lstStyle/>
          <a:p>
            <a:r>
              <a:rPr lang="en-US" sz="3200" b="1" dirty="0"/>
              <a:t>Array (required) - </a:t>
            </a:r>
            <a:r>
              <a:rPr lang="en-US" sz="3200" dirty="0"/>
              <a:t>an array or range to transform into a single row.</a:t>
            </a:r>
            <a:endParaRPr lang="sk-SK" sz="3200" dirty="0"/>
          </a:p>
          <a:p>
            <a:r>
              <a:rPr lang="en-US" sz="3200" dirty="0"/>
              <a:t>Ignore (optional) - determines whether to ignore blanks or/and errors.</a:t>
            </a:r>
            <a:endParaRPr lang="sk-SK" sz="3200" dirty="0"/>
          </a:p>
          <a:p>
            <a:r>
              <a:rPr lang="en-US" sz="3200" dirty="0" err="1"/>
              <a:t>Scan_by_column</a:t>
            </a:r>
            <a:r>
              <a:rPr lang="en-US" sz="3200" dirty="0"/>
              <a:t> (optional) - defines how to scan the array</a:t>
            </a:r>
            <a:r>
              <a:rPr lang="sk-SK" sz="3200" dirty="0"/>
              <a:t>.</a:t>
            </a:r>
          </a:p>
          <a:p>
            <a:pPr marL="0" indent="0">
              <a:buNone/>
            </a:pPr>
            <a:r>
              <a:rPr lang="sk-SK" sz="3200" dirty="0"/>
              <a:t>=TOROW(A3:C6)</a:t>
            </a:r>
            <a:endParaRPr lang="en-GB" sz="3200" dirty="0"/>
          </a:p>
        </p:txBody>
      </p:sp>
      <p:pic>
        <p:nvPicPr>
          <p:cNvPr id="5" name="Obrázok 4">
            <a:extLst>
              <a:ext uri="{FF2B5EF4-FFF2-40B4-BE49-F238E27FC236}">
                <a16:creationId xmlns:a16="http://schemas.microsoft.com/office/drawing/2014/main" id="{DD66C357-FC15-06B7-B2E5-760550730B4F}"/>
              </a:ext>
            </a:extLst>
          </p:cNvPr>
          <p:cNvPicPr>
            <a:picLocks noChangeAspect="1"/>
          </p:cNvPicPr>
          <p:nvPr/>
        </p:nvPicPr>
        <p:blipFill>
          <a:blip r:embed="rId2"/>
          <a:stretch>
            <a:fillRect/>
          </a:stretch>
        </p:blipFill>
        <p:spPr>
          <a:xfrm>
            <a:off x="2708203" y="3163919"/>
            <a:ext cx="8458908" cy="3418544"/>
          </a:xfrm>
          <a:prstGeom prst="rect">
            <a:avLst/>
          </a:prstGeom>
        </p:spPr>
      </p:pic>
    </p:spTree>
    <p:extLst>
      <p:ext uri="{BB962C8B-B14F-4D97-AF65-F5344CB8AC3E}">
        <p14:creationId xmlns:p14="http://schemas.microsoft.com/office/powerpoint/2010/main" val="3115935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5FE7D-0DA5-8021-F344-A1F82B27E87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336B2AD-F7F8-2387-04D8-F8E68FC114E7}"/>
              </a:ext>
            </a:extLst>
          </p:cNvPr>
          <p:cNvSpPr>
            <a:spLocks noGrp="1"/>
          </p:cNvSpPr>
          <p:nvPr>
            <p:ph type="title"/>
          </p:nvPr>
        </p:nvSpPr>
        <p:spPr>
          <a:xfrm>
            <a:off x="581192" y="702156"/>
            <a:ext cx="11029616" cy="497994"/>
          </a:xfrm>
        </p:spPr>
        <p:txBody>
          <a:bodyPr/>
          <a:lstStyle/>
          <a:p>
            <a:r>
              <a:rPr lang="sk-SK" b="1" dirty="0"/>
              <a:t>WRAPCOLS - syntax</a:t>
            </a:r>
            <a:endParaRPr lang="en-GB" b="1" dirty="0"/>
          </a:p>
        </p:txBody>
      </p:sp>
      <p:sp>
        <p:nvSpPr>
          <p:cNvPr id="3" name="Zástupný objekt pre obsah 2">
            <a:extLst>
              <a:ext uri="{FF2B5EF4-FFF2-40B4-BE49-F238E27FC236}">
                <a16:creationId xmlns:a16="http://schemas.microsoft.com/office/drawing/2014/main" id="{59153797-8ABB-BE6A-89FB-8E2069681C9B}"/>
              </a:ext>
            </a:extLst>
          </p:cNvPr>
          <p:cNvSpPr>
            <a:spLocks noGrp="1"/>
          </p:cNvSpPr>
          <p:nvPr>
            <p:ph idx="1"/>
          </p:nvPr>
        </p:nvSpPr>
        <p:spPr>
          <a:xfrm>
            <a:off x="489753" y="1200150"/>
            <a:ext cx="4388237" cy="5473366"/>
          </a:xfrm>
        </p:spPr>
        <p:txBody>
          <a:bodyPr>
            <a:normAutofit fontScale="77500" lnSpcReduction="20000"/>
          </a:bodyPr>
          <a:lstStyle/>
          <a:p>
            <a:r>
              <a:rPr lang="en-US" sz="3200" b="1" dirty="0"/>
              <a:t>Vector (required) - </a:t>
            </a:r>
            <a:r>
              <a:rPr lang="en-US" sz="3200" dirty="0"/>
              <a:t>the source one-dimensional array or range</a:t>
            </a:r>
            <a:r>
              <a:rPr lang="sk-SK" sz="3200" dirty="0"/>
              <a:t>.</a:t>
            </a:r>
          </a:p>
          <a:p>
            <a:r>
              <a:rPr lang="en-US" sz="3200" b="1" dirty="0" err="1"/>
              <a:t>Wrap_count</a:t>
            </a:r>
            <a:r>
              <a:rPr lang="en-US" sz="3200" b="1" dirty="0"/>
              <a:t> (required) - </a:t>
            </a:r>
            <a:r>
              <a:rPr lang="en-US" sz="3200" dirty="0"/>
              <a:t>the max number of values per column</a:t>
            </a:r>
            <a:r>
              <a:rPr lang="en-US" sz="3200" b="1" dirty="0"/>
              <a:t>.</a:t>
            </a:r>
            <a:endParaRPr lang="sk-SK" sz="3200" dirty="0"/>
          </a:p>
          <a:p>
            <a:r>
              <a:rPr lang="en-US" sz="3200" dirty="0" err="1"/>
              <a:t>Pad_with</a:t>
            </a:r>
            <a:r>
              <a:rPr lang="en-US" sz="3200" dirty="0"/>
              <a:t> (optional) - the value to pad with the last column if there are insufficient items to fill it. If omitted, the missing values will be padded with #N/A (default)</a:t>
            </a:r>
            <a:r>
              <a:rPr lang="sk-SK" sz="3200" dirty="0"/>
              <a:t>. </a:t>
            </a:r>
          </a:p>
          <a:p>
            <a:pPr marL="0" indent="0">
              <a:buNone/>
            </a:pPr>
            <a:r>
              <a:rPr lang="sk-SK" sz="3200" dirty="0"/>
              <a:t>=WRAPCOLS(B5:B24;5)</a:t>
            </a:r>
            <a:endParaRPr lang="en-GB" sz="3200" dirty="0"/>
          </a:p>
        </p:txBody>
      </p:sp>
      <p:pic>
        <p:nvPicPr>
          <p:cNvPr id="6" name="Obrázok 5">
            <a:extLst>
              <a:ext uri="{FF2B5EF4-FFF2-40B4-BE49-F238E27FC236}">
                <a16:creationId xmlns:a16="http://schemas.microsoft.com/office/drawing/2014/main" id="{B2AF2589-1DCC-7A82-ADB1-27B9DB42B53C}"/>
              </a:ext>
            </a:extLst>
          </p:cNvPr>
          <p:cNvPicPr>
            <a:picLocks noChangeAspect="1"/>
          </p:cNvPicPr>
          <p:nvPr/>
        </p:nvPicPr>
        <p:blipFill>
          <a:blip r:embed="rId2"/>
          <a:stretch>
            <a:fillRect/>
          </a:stretch>
        </p:blipFill>
        <p:spPr>
          <a:xfrm>
            <a:off x="5074372" y="833935"/>
            <a:ext cx="6732818" cy="5588893"/>
          </a:xfrm>
          <a:prstGeom prst="rect">
            <a:avLst/>
          </a:prstGeom>
        </p:spPr>
      </p:pic>
    </p:spTree>
    <p:extLst>
      <p:ext uri="{BB962C8B-B14F-4D97-AF65-F5344CB8AC3E}">
        <p14:creationId xmlns:p14="http://schemas.microsoft.com/office/powerpoint/2010/main" val="103962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35EC7-C289-F6B1-F10A-AE4F5ABC351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E219509-A18A-A3FC-F682-F91DAA74BE05}"/>
              </a:ext>
            </a:extLst>
          </p:cNvPr>
          <p:cNvSpPr>
            <a:spLocks noGrp="1"/>
          </p:cNvSpPr>
          <p:nvPr>
            <p:ph type="title"/>
          </p:nvPr>
        </p:nvSpPr>
        <p:spPr>
          <a:xfrm>
            <a:off x="581192" y="702156"/>
            <a:ext cx="11029616" cy="497994"/>
          </a:xfrm>
        </p:spPr>
        <p:txBody>
          <a:bodyPr/>
          <a:lstStyle/>
          <a:p>
            <a:r>
              <a:rPr lang="sk-SK" b="1" dirty="0"/>
              <a:t>WRAPROWS - syntax</a:t>
            </a:r>
            <a:endParaRPr lang="en-GB" b="1" dirty="0"/>
          </a:p>
        </p:txBody>
      </p:sp>
      <p:sp>
        <p:nvSpPr>
          <p:cNvPr id="3" name="Zástupný objekt pre obsah 2">
            <a:extLst>
              <a:ext uri="{FF2B5EF4-FFF2-40B4-BE49-F238E27FC236}">
                <a16:creationId xmlns:a16="http://schemas.microsoft.com/office/drawing/2014/main" id="{41DD287B-2CC0-E365-D7C5-9D5D15ADD530}"/>
              </a:ext>
            </a:extLst>
          </p:cNvPr>
          <p:cNvSpPr>
            <a:spLocks noGrp="1"/>
          </p:cNvSpPr>
          <p:nvPr>
            <p:ph idx="1"/>
          </p:nvPr>
        </p:nvSpPr>
        <p:spPr>
          <a:xfrm>
            <a:off x="489753" y="1556084"/>
            <a:ext cx="11029616" cy="3721768"/>
          </a:xfrm>
        </p:spPr>
        <p:txBody>
          <a:bodyPr>
            <a:normAutofit fontScale="92500"/>
          </a:bodyPr>
          <a:lstStyle/>
          <a:p>
            <a:r>
              <a:rPr lang="en-US" sz="3600" b="1" dirty="0"/>
              <a:t>Vector (required) - </a:t>
            </a:r>
            <a:r>
              <a:rPr lang="en-US" sz="3600" dirty="0"/>
              <a:t>the source one-dimensional array or range</a:t>
            </a:r>
            <a:r>
              <a:rPr lang="sk-SK" sz="3600" dirty="0"/>
              <a:t>.</a:t>
            </a:r>
          </a:p>
          <a:p>
            <a:r>
              <a:rPr lang="en-US" sz="3600" b="1" dirty="0" err="1"/>
              <a:t>Wrap_count</a:t>
            </a:r>
            <a:r>
              <a:rPr lang="en-US" sz="3600" b="1" dirty="0"/>
              <a:t> (required) - </a:t>
            </a:r>
            <a:r>
              <a:rPr lang="en-US" sz="3600" dirty="0"/>
              <a:t>the max number of values per row</a:t>
            </a:r>
            <a:r>
              <a:rPr lang="sk-SK" sz="3600" dirty="0"/>
              <a:t>.</a:t>
            </a:r>
          </a:p>
          <a:p>
            <a:r>
              <a:rPr lang="en-US" sz="3600" dirty="0" err="1"/>
              <a:t>Pad_with</a:t>
            </a:r>
            <a:r>
              <a:rPr lang="en-US" sz="3600" dirty="0"/>
              <a:t> (optional) - the value to pad with the last row if there are insufficient items to fill it. The default is #N/A</a:t>
            </a:r>
            <a:r>
              <a:rPr lang="sk-SK" sz="3600" dirty="0"/>
              <a:t>. </a:t>
            </a:r>
          </a:p>
        </p:txBody>
      </p:sp>
    </p:spTree>
    <p:extLst>
      <p:ext uri="{BB962C8B-B14F-4D97-AF65-F5344CB8AC3E}">
        <p14:creationId xmlns:p14="http://schemas.microsoft.com/office/powerpoint/2010/main" val="282209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0465D-7104-5A9D-0355-6A2BC4DC512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350A7CE-C025-FAA6-BF14-B98CCF5D73BD}"/>
              </a:ext>
            </a:extLst>
          </p:cNvPr>
          <p:cNvSpPr>
            <a:spLocks noGrp="1"/>
          </p:cNvSpPr>
          <p:nvPr>
            <p:ph type="title"/>
          </p:nvPr>
        </p:nvSpPr>
        <p:spPr>
          <a:xfrm>
            <a:off x="581192" y="702156"/>
            <a:ext cx="11029616" cy="497994"/>
          </a:xfrm>
        </p:spPr>
        <p:txBody>
          <a:bodyPr/>
          <a:lstStyle/>
          <a:p>
            <a:r>
              <a:rPr lang="sk-SK" b="1" dirty="0"/>
              <a:t>TAKE - syntax</a:t>
            </a:r>
            <a:endParaRPr lang="en-GB" b="1" dirty="0"/>
          </a:p>
        </p:txBody>
      </p:sp>
      <p:sp>
        <p:nvSpPr>
          <p:cNvPr id="3" name="Zástupný objekt pre obsah 2">
            <a:extLst>
              <a:ext uri="{FF2B5EF4-FFF2-40B4-BE49-F238E27FC236}">
                <a16:creationId xmlns:a16="http://schemas.microsoft.com/office/drawing/2014/main" id="{FB794DC0-34EB-8886-3BD2-F9377910511A}"/>
              </a:ext>
            </a:extLst>
          </p:cNvPr>
          <p:cNvSpPr>
            <a:spLocks noGrp="1"/>
          </p:cNvSpPr>
          <p:nvPr>
            <p:ph idx="1"/>
          </p:nvPr>
        </p:nvSpPr>
        <p:spPr>
          <a:xfrm>
            <a:off x="489753" y="1200150"/>
            <a:ext cx="11029616" cy="2788920"/>
          </a:xfrm>
        </p:spPr>
        <p:txBody>
          <a:bodyPr>
            <a:normAutofit fontScale="62500" lnSpcReduction="20000"/>
          </a:bodyPr>
          <a:lstStyle/>
          <a:p>
            <a:r>
              <a:rPr lang="en-US" sz="3600" b="1" dirty="0"/>
              <a:t>Array (required) - </a:t>
            </a:r>
            <a:r>
              <a:rPr lang="en-US" sz="3600" dirty="0"/>
              <a:t>the source array or range</a:t>
            </a:r>
            <a:r>
              <a:rPr lang="en-US" sz="3600" b="1" dirty="0"/>
              <a:t>.</a:t>
            </a:r>
            <a:endParaRPr lang="sk-SK" sz="3600" dirty="0"/>
          </a:p>
          <a:p>
            <a:r>
              <a:rPr lang="en-US" sz="3600" dirty="0"/>
              <a:t>Rows (optional) </a:t>
            </a:r>
            <a:r>
              <a:rPr lang="en-US" sz="3600" b="1" dirty="0"/>
              <a:t>- </a:t>
            </a:r>
            <a:r>
              <a:rPr lang="en-US" sz="3600" dirty="0"/>
              <a:t>the number of rows to return. A positive value takes rows from the start of the array and a negative value from the end of the array. If omitted, columns must be set.</a:t>
            </a:r>
            <a:endParaRPr lang="sk-SK" sz="3600" dirty="0"/>
          </a:p>
          <a:p>
            <a:r>
              <a:rPr lang="en-US" sz="3600" dirty="0"/>
              <a:t>Columns (optional) - the number of columns to return. A positive integer takes columns from the start of the array and a negative integer from the end of the array</a:t>
            </a:r>
            <a:r>
              <a:rPr lang="sk-SK" sz="3600" dirty="0"/>
              <a:t>.</a:t>
            </a:r>
          </a:p>
          <a:p>
            <a:pPr marL="0" indent="0">
              <a:buNone/>
            </a:pPr>
            <a:r>
              <a:rPr lang="sk-SK" sz="3600" dirty="0"/>
              <a:t>=TAKE(A3:C14;4)</a:t>
            </a:r>
          </a:p>
        </p:txBody>
      </p:sp>
      <p:pic>
        <p:nvPicPr>
          <p:cNvPr id="6" name="Obrázok 5">
            <a:extLst>
              <a:ext uri="{FF2B5EF4-FFF2-40B4-BE49-F238E27FC236}">
                <a16:creationId xmlns:a16="http://schemas.microsoft.com/office/drawing/2014/main" id="{02628699-4ED2-3F76-83B1-CF816F8B666D}"/>
              </a:ext>
            </a:extLst>
          </p:cNvPr>
          <p:cNvPicPr>
            <a:picLocks noChangeAspect="1"/>
          </p:cNvPicPr>
          <p:nvPr/>
        </p:nvPicPr>
        <p:blipFill>
          <a:blip r:embed="rId2"/>
          <a:stretch>
            <a:fillRect/>
          </a:stretch>
        </p:blipFill>
        <p:spPr>
          <a:xfrm>
            <a:off x="3884744" y="3478945"/>
            <a:ext cx="7726064" cy="2867932"/>
          </a:xfrm>
          <a:prstGeom prst="rect">
            <a:avLst/>
          </a:prstGeom>
        </p:spPr>
      </p:pic>
    </p:spTree>
    <p:extLst>
      <p:ext uri="{BB962C8B-B14F-4D97-AF65-F5344CB8AC3E}">
        <p14:creationId xmlns:p14="http://schemas.microsoft.com/office/powerpoint/2010/main" val="1460894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95745-2439-2B99-D874-88B55F7E26B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3BA952A-0509-1510-2865-C6D01714CEA4}"/>
              </a:ext>
            </a:extLst>
          </p:cNvPr>
          <p:cNvSpPr>
            <a:spLocks noGrp="1"/>
          </p:cNvSpPr>
          <p:nvPr>
            <p:ph type="title"/>
          </p:nvPr>
        </p:nvSpPr>
        <p:spPr>
          <a:xfrm>
            <a:off x="581192" y="702156"/>
            <a:ext cx="11029616" cy="497994"/>
          </a:xfrm>
        </p:spPr>
        <p:txBody>
          <a:bodyPr/>
          <a:lstStyle/>
          <a:p>
            <a:r>
              <a:rPr lang="sk-SK" b="1" dirty="0"/>
              <a:t>DROP - syntax</a:t>
            </a:r>
            <a:endParaRPr lang="en-GB" b="1" dirty="0"/>
          </a:p>
        </p:txBody>
      </p:sp>
      <p:sp>
        <p:nvSpPr>
          <p:cNvPr id="3" name="Zástupný objekt pre obsah 2">
            <a:extLst>
              <a:ext uri="{FF2B5EF4-FFF2-40B4-BE49-F238E27FC236}">
                <a16:creationId xmlns:a16="http://schemas.microsoft.com/office/drawing/2014/main" id="{B2DBD521-9849-DDB7-18AE-E78792FBDA6F}"/>
              </a:ext>
            </a:extLst>
          </p:cNvPr>
          <p:cNvSpPr>
            <a:spLocks noGrp="1"/>
          </p:cNvSpPr>
          <p:nvPr>
            <p:ph idx="1"/>
          </p:nvPr>
        </p:nvSpPr>
        <p:spPr>
          <a:xfrm>
            <a:off x="489752" y="1200150"/>
            <a:ext cx="4333707" cy="5657850"/>
          </a:xfrm>
        </p:spPr>
        <p:txBody>
          <a:bodyPr>
            <a:normAutofit fontScale="62500" lnSpcReduction="20000"/>
          </a:bodyPr>
          <a:lstStyle/>
          <a:p>
            <a:r>
              <a:rPr lang="en-US" sz="3600" b="1" dirty="0"/>
              <a:t>Array (required) - </a:t>
            </a:r>
            <a:r>
              <a:rPr lang="en-US" sz="3600" dirty="0"/>
              <a:t>the source array or range</a:t>
            </a:r>
            <a:r>
              <a:rPr lang="sk-SK" sz="3600" dirty="0"/>
              <a:t>.</a:t>
            </a:r>
          </a:p>
          <a:p>
            <a:r>
              <a:rPr lang="en-US" sz="3600" dirty="0"/>
              <a:t>Rows (optional) - the number of rows to drop. A positive value removes rows from the start of the array and a negative value from the end of the array</a:t>
            </a:r>
            <a:r>
              <a:rPr lang="sk-SK" sz="3600" dirty="0"/>
              <a:t>.</a:t>
            </a:r>
          </a:p>
          <a:p>
            <a:r>
              <a:rPr lang="en-US" sz="3600" dirty="0"/>
              <a:t>Columns (optional) - the number of columns to drop. A positive integer excludes columns from the start of the array and a negative integer from the end of the array.</a:t>
            </a:r>
            <a:r>
              <a:rPr lang="sk-SK" sz="3600" dirty="0"/>
              <a:t>.</a:t>
            </a:r>
          </a:p>
          <a:p>
            <a:pPr marL="0" indent="0">
              <a:buNone/>
            </a:pPr>
            <a:r>
              <a:rPr lang="sk-SK" sz="3600" dirty="0"/>
              <a:t>=DROP(A3:C16;5)</a:t>
            </a:r>
          </a:p>
        </p:txBody>
      </p:sp>
      <p:pic>
        <p:nvPicPr>
          <p:cNvPr id="5" name="Obrázok 4">
            <a:extLst>
              <a:ext uri="{FF2B5EF4-FFF2-40B4-BE49-F238E27FC236}">
                <a16:creationId xmlns:a16="http://schemas.microsoft.com/office/drawing/2014/main" id="{65116DB7-1BD3-7195-6065-D6C7FA0F1FFD}"/>
              </a:ext>
            </a:extLst>
          </p:cNvPr>
          <p:cNvPicPr>
            <a:picLocks noChangeAspect="1"/>
          </p:cNvPicPr>
          <p:nvPr/>
        </p:nvPicPr>
        <p:blipFill>
          <a:blip r:embed="rId2"/>
          <a:stretch>
            <a:fillRect/>
          </a:stretch>
        </p:blipFill>
        <p:spPr>
          <a:xfrm>
            <a:off x="5008078" y="1685456"/>
            <a:ext cx="6602730" cy="4161458"/>
          </a:xfrm>
          <a:prstGeom prst="rect">
            <a:avLst/>
          </a:prstGeom>
        </p:spPr>
      </p:pic>
    </p:spTree>
    <p:extLst>
      <p:ext uri="{BB962C8B-B14F-4D97-AF65-F5344CB8AC3E}">
        <p14:creationId xmlns:p14="http://schemas.microsoft.com/office/powerpoint/2010/main" val="60430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C066E-8E8B-A558-BBDA-51467DABF5A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C9949C0-3431-51BB-F32A-D801D70DFF5D}"/>
              </a:ext>
            </a:extLst>
          </p:cNvPr>
          <p:cNvSpPr>
            <a:spLocks noGrp="1"/>
          </p:cNvSpPr>
          <p:nvPr>
            <p:ph type="title"/>
          </p:nvPr>
        </p:nvSpPr>
        <p:spPr>
          <a:xfrm>
            <a:off x="581192" y="702156"/>
            <a:ext cx="11029616" cy="497994"/>
          </a:xfrm>
        </p:spPr>
        <p:txBody>
          <a:bodyPr/>
          <a:lstStyle/>
          <a:p>
            <a:r>
              <a:rPr lang="sk-SK" b="1" dirty="0"/>
              <a:t>EXPAND - syntax</a:t>
            </a:r>
            <a:endParaRPr lang="en-GB" b="1" dirty="0"/>
          </a:p>
        </p:txBody>
      </p:sp>
      <p:sp>
        <p:nvSpPr>
          <p:cNvPr id="3" name="Zástupný objekt pre obsah 2">
            <a:extLst>
              <a:ext uri="{FF2B5EF4-FFF2-40B4-BE49-F238E27FC236}">
                <a16:creationId xmlns:a16="http://schemas.microsoft.com/office/drawing/2014/main" id="{D04E3401-0626-90B2-3589-4B499DBF7192}"/>
              </a:ext>
            </a:extLst>
          </p:cNvPr>
          <p:cNvSpPr>
            <a:spLocks noGrp="1"/>
          </p:cNvSpPr>
          <p:nvPr>
            <p:ph idx="1"/>
          </p:nvPr>
        </p:nvSpPr>
        <p:spPr>
          <a:xfrm>
            <a:off x="489752" y="1200150"/>
            <a:ext cx="4333707" cy="5132070"/>
          </a:xfrm>
        </p:spPr>
        <p:txBody>
          <a:bodyPr>
            <a:normAutofit fontScale="62500" lnSpcReduction="20000"/>
          </a:bodyPr>
          <a:lstStyle/>
          <a:p>
            <a:r>
              <a:rPr lang="en-US" sz="3600" b="1" dirty="0"/>
              <a:t>Array (required) - </a:t>
            </a:r>
            <a:r>
              <a:rPr lang="en-US" sz="3600" dirty="0"/>
              <a:t>the original array</a:t>
            </a:r>
            <a:r>
              <a:rPr lang="sk-SK" sz="3600" dirty="0"/>
              <a:t>.</a:t>
            </a:r>
          </a:p>
          <a:p>
            <a:r>
              <a:rPr lang="en-US" sz="3600" dirty="0"/>
              <a:t>Rows (optional) - the number of rows in the returned array. If omitted, new rows are not added, and the columns argument must be set</a:t>
            </a:r>
            <a:r>
              <a:rPr lang="sk-SK" sz="3600" dirty="0"/>
              <a:t>.</a:t>
            </a:r>
          </a:p>
          <a:p>
            <a:r>
              <a:rPr lang="en-US" sz="3600" dirty="0"/>
              <a:t>Columns (optional) - the number of columns in the returned array. </a:t>
            </a:r>
            <a:endParaRPr lang="sk-SK" sz="3600" dirty="0"/>
          </a:p>
          <a:p>
            <a:r>
              <a:rPr lang="en-US" sz="3600" dirty="0" err="1"/>
              <a:t>Pad_with</a:t>
            </a:r>
            <a:r>
              <a:rPr lang="en-US" sz="3600" dirty="0"/>
              <a:t> - the value to fill new cells with. If omitted, defaults to #N/A</a:t>
            </a:r>
            <a:r>
              <a:rPr lang="sk-SK" sz="3600" dirty="0"/>
              <a:t>. </a:t>
            </a:r>
          </a:p>
          <a:p>
            <a:pPr marL="0" indent="0">
              <a:buNone/>
            </a:pPr>
            <a:r>
              <a:rPr lang="sk-SK" sz="3600" dirty="0"/>
              <a:t>=EXPAND(C6:D13;12; 3;"-")</a:t>
            </a:r>
          </a:p>
        </p:txBody>
      </p:sp>
      <p:pic>
        <p:nvPicPr>
          <p:cNvPr id="6" name="Obrázok 5">
            <a:extLst>
              <a:ext uri="{FF2B5EF4-FFF2-40B4-BE49-F238E27FC236}">
                <a16:creationId xmlns:a16="http://schemas.microsoft.com/office/drawing/2014/main" id="{A30C1CF0-1596-8E6F-96DC-22FA11A386CD}"/>
              </a:ext>
            </a:extLst>
          </p:cNvPr>
          <p:cNvPicPr>
            <a:picLocks noChangeAspect="1"/>
          </p:cNvPicPr>
          <p:nvPr/>
        </p:nvPicPr>
        <p:blipFill>
          <a:blip r:embed="rId2"/>
          <a:stretch>
            <a:fillRect/>
          </a:stretch>
        </p:blipFill>
        <p:spPr>
          <a:xfrm>
            <a:off x="5015182" y="1274661"/>
            <a:ext cx="6687066" cy="4308677"/>
          </a:xfrm>
          <a:prstGeom prst="rect">
            <a:avLst/>
          </a:prstGeom>
        </p:spPr>
      </p:pic>
    </p:spTree>
    <p:extLst>
      <p:ext uri="{BB962C8B-B14F-4D97-AF65-F5344CB8AC3E}">
        <p14:creationId xmlns:p14="http://schemas.microsoft.com/office/powerpoint/2010/main" val="4233662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F51FB-0F15-D775-9F22-0AC32B48357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5A7CCF6-F260-FE8D-E417-37EEBF720055}"/>
              </a:ext>
            </a:extLst>
          </p:cNvPr>
          <p:cNvSpPr>
            <a:spLocks noGrp="1"/>
          </p:cNvSpPr>
          <p:nvPr>
            <p:ph type="title"/>
          </p:nvPr>
        </p:nvSpPr>
        <p:spPr>
          <a:xfrm>
            <a:off x="581192" y="702156"/>
            <a:ext cx="11029616" cy="497994"/>
          </a:xfrm>
        </p:spPr>
        <p:txBody>
          <a:bodyPr/>
          <a:lstStyle/>
          <a:p>
            <a:r>
              <a:rPr lang="sk-SK" b="1" dirty="0"/>
              <a:t>CHOOSECOLS - syntax</a:t>
            </a:r>
            <a:endParaRPr lang="en-GB" b="1" dirty="0"/>
          </a:p>
        </p:txBody>
      </p:sp>
      <p:sp>
        <p:nvSpPr>
          <p:cNvPr id="3" name="Zástupný objekt pre obsah 2">
            <a:extLst>
              <a:ext uri="{FF2B5EF4-FFF2-40B4-BE49-F238E27FC236}">
                <a16:creationId xmlns:a16="http://schemas.microsoft.com/office/drawing/2014/main" id="{23383844-4D1C-4977-66A9-74A32D850A90}"/>
              </a:ext>
            </a:extLst>
          </p:cNvPr>
          <p:cNvSpPr>
            <a:spLocks noGrp="1"/>
          </p:cNvSpPr>
          <p:nvPr>
            <p:ph idx="1"/>
          </p:nvPr>
        </p:nvSpPr>
        <p:spPr>
          <a:xfrm>
            <a:off x="244496" y="1200150"/>
            <a:ext cx="4915589" cy="4766310"/>
          </a:xfrm>
        </p:spPr>
        <p:txBody>
          <a:bodyPr>
            <a:normAutofit fontScale="92500" lnSpcReduction="20000"/>
          </a:bodyPr>
          <a:lstStyle/>
          <a:p>
            <a:r>
              <a:rPr lang="en-US" sz="3600" b="1" dirty="0"/>
              <a:t>Array (required) - </a:t>
            </a:r>
            <a:r>
              <a:rPr lang="en-US" sz="3600" dirty="0"/>
              <a:t>the source array or range</a:t>
            </a:r>
            <a:r>
              <a:rPr lang="sk-SK" sz="3600" dirty="0"/>
              <a:t>. </a:t>
            </a:r>
          </a:p>
          <a:p>
            <a:r>
              <a:rPr lang="en-US" sz="3600" b="1" dirty="0"/>
              <a:t>Col_num1 (required) -</a:t>
            </a:r>
            <a:r>
              <a:rPr lang="en-US" sz="3600" dirty="0"/>
              <a:t> an integer specifying the first column to return</a:t>
            </a:r>
            <a:r>
              <a:rPr lang="sk-SK" sz="3600" dirty="0"/>
              <a:t>.</a:t>
            </a:r>
          </a:p>
          <a:p>
            <a:r>
              <a:rPr lang="sk-SK" sz="3600" dirty="0" err="1"/>
              <a:t>It</a:t>
            </a:r>
            <a:r>
              <a:rPr lang="sk-SK" sz="3600" dirty="0"/>
              <a:t> </a:t>
            </a:r>
            <a:r>
              <a:rPr lang="sk-SK" sz="3600" dirty="0" err="1"/>
              <a:t>is</a:t>
            </a:r>
            <a:r>
              <a:rPr lang="sk-SK" sz="3600" dirty="0"/>
              <a:t> </a:t>
            </a:r>
            <a:r>
              <a:rPr lang="sk-SK" sz="3600" dirty="0" err="1"/>
              <a:t>possible</a:t>
            </a:r>
            <a:r>
              <a:rPr lang="sk-SK" sz="3600" dirty="0"/>
              <a:t> to set 253 </a:t>
            </a:r>
            <a:r>
              <a:rPr lang="sk-SK" sz="3600" dirty="0" err="1"/>
              <a:t>columns</a:t>
            </a:r>
            <a:r>
              <a:rPr lang="sk-SK" sz="3600" dirty="0"/>
              <a:t>. </a:t>
            </a:r>
          </a:p>
          <a:p>
            <a:pPr marL="0" indent="0">
              <a:buNone/>
            </a:pPr>
            <a:r>
              <a:rPr lang="sk-SK" sz="3600" dirty="0"/>
              <a:t>=CHOOSECOLS(A4:E19;2;3;4)</a:t>
            </a:r>
          </a:p>
        </p:txBody>
      </p:sp>
      <p:pic>
        <p:nvPicPr>
          <p:cNvPr id="5" name="Obrázok 4">
            <a:extLst>
              <a:ext uri="{FF2B5EF4-FFF2-40B4-BE49-F238E27FC236}">
                <a16:creationId xmlns:a16="http://schemas.microsoft.com/office/drawing/2014/main" id="{01544F0D-F199-FDD4-0AD6-B72362010764}"/>
              </a:ext>
            </a:extLst>
          </p:cNvPr>
          <p:cNvPicPr>
            <a:picLocks noChangeAspect="1"/>
          </p:cNvPicPr>
          <p:nvPr/>
        </p:nvPicPr>
        <p:blipFill>
          <a:blip r:embed="rId2"/>
          <a:stretch>
            <a:fillRect/>
          </a:stretch>
        </p:blipFill>
        <p:spPr>
          <a:xfrm>
            <a:off x="5160085" y="1468384"/>
            <a:ext cx="6787419" cy="4498076"/>
          </a:xfrm>
          <a:prstGeom prst="rect">
            <a:avLst/>
          </a:prstGeom>
        </p:spPr>
      </p:pic>
    </p:spTree>
    <p:extLst>
      <p:ext uri="{BB962C8B-B14F-4D97-AF65-F5344CB8AC3E}">
        <p14:creationId xmlns:p14="http://schemas.microsoft.com/office/powerpoint/2010/main" val="105676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6B3EBA-2432-F3FD-565A-EBC783191587}"/>
              </a:ext>
            </a:extLst>
          </p:cNvPr>
          <p:cNvSpPr>
            <a:spLocks noGrp="1"/>
          </p:cNvSpPr>
          <p:nvPr>
            <p:ph type="title"/>
          </p:nvPr>
        </p:nvSpPr>
        <p:spPr>
          <a:xfrm>
            <a:off x="581192" y="702156"/>
            <a:ext cx="11029616" cy="543714"/>
          </a:xfrm>
        </p:spPr>
        <p:txBody>
          <a:bodyPr/>
          <a:lstStyle/>
          <a:p>
            <a:r>
              <a:rPr lang="sk-SK" b="1" dirty="0" err="1"/>
              <a:t>Dynamic</a:t>
            </a:r>
            <a:r>
              <a:rPr lang="sk-SK" b="1" dirty="0"/>
              <a:t> </a:t>
            </a:r>
            <a:r>
              <a:rPr lang="sk-SK" b="1" dirty="0" err="1"/>
              <a:t>Array</a:t>
            </a:r>
            <a:endParaRPr lang="en-GB" b="1" dirty="0"/>
          </a:p>
        </p:txBody>
      </p:sp>
      <p:sp>
        <p:nvSpPr>
          <p:cNvPr id="3" name="Zástupný objekt pre obsah 2">
            <a:extLst>
              <a:ext uri="{FF2B5EF4-FFF2-40B4-BE49-F238E27FC236}">
                <a16:creationId xmlns:a16="http://schemas.microsoft.com/office/drawing/2014/main" id="{199316EA-F01F-77AA-6644-92A7402036FB}"/>
              </a:ext>
            </a:extLst>
          </p:cNvPr>
          <p:cNvSpPr>
            <a:spLocks noGrp="1"/>
          </p:cNvSpPr>
          <p:nvPr>
            <p:ph idx="1"/>
          </p:nvPr>
        </p:nvSpPr>
        <p:spPr>
          <a:xfrm>
            <a:off x="581192" y="1417320"/>
            <a:ext cx="11029615" cy="4558030"/>
          </a:xfrm>
        </p:spPr>
        <p:txBody>
          <a:bodyPr>
            <a:normAutofit fontScale="92500"/>
          </a:bodyPr>
          <a:lstStyle/>
          <a:p>
            <a:r>
              <a:rPr lang="en-US" sz="2800" dirty="0"/>
              <a:t>Dynamic Arrays are resizable arrays that calculate automatically and return values into multiple cells based on a formula entered in a single cell.</a:t>
            </a:r>
            <a:endParaRPr lang="sk-SK" sz="2800" dirty="0"/>
          </a:p>
          <a:p>
            <a:r>
              <a:rPr lang="en-US" sz="2800" dirty="0"/>
              <a:t>Through over 30 years of history, Microsoft Excel has undergone many changes, but one thing remained constant - </a:t>
            </a:r>
            <a:r>
              <a:rPr lang="en-US" sz="2800" b="1" dirty="0"/>
              <a:t>one formula, one cell</a:t>
            </a:r>
            <a:r>
              <a:rPr lang="en-US" sz="2800" dirty="0"/>
              <a:t>.</a:t>
            </a:r>
            <a:endParaRPr lang="sk-SK" sz="2800" dirty="0"/>
          </a:p>
          <a:p>
            <a:r>
              <a:rPr lang="en-US" sz="2800" dirty="0"/>
              <a:t>Now, any formula that returns an array of values automatically spills into neighboring cells, without you having to press Ctrl + Shift + Enter or do any other moves.</a:t>
            </a:r>
            <a:r>
              <a:rPr lang="sk-SK" sz="2800" dirty="0"/>
              <a:t> </a:t>
            </a:r>
          </a:p>
          <a:p>
            <a:r>
              <a:rPr lang="en-US" sz="2800" dirty="0"/>
              <a:t>In other words, operating dynamic arrays becomes as easy as working with a single cell.</a:t>
            </a:r>
            <a:endParaRPr lang="sk-SK" sz="2800" dirty="0"/>
          </a:p>
        </p:txBody>
      </p:sp>
    </p:spTree>
    <p:extLst>
      <p:ext uri="{BB962C8B-B14F-4D97-AF65-F5344CB8AC3E}">
        <p14:creationId xmlns:p14="http://schemas.microsoft.com/office/powerpoint/2010/main" val="1482187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14EA8-07B0-BF2E-3D3B-BFBD745AC74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EBB6F04-6B1F-6F8E-A659-633BE224E114}"/>
              </a:ext>
            </a:extLst>
          </p:cNvPr>
          <p:cNvSpPr>
            <a:spLocks noGrp="1"/>
          </p:cNvSpPr>
          <p:nvPr>
            <p:ph type="title"/>
          </p:nvPr>
        </p:nvSpPr>
        <p:spPr>
          <a:xfrm>
            <a:off x="581192" y="702156"/>
            <a:ext cx="11029616" cy="497994"/>
          </a:xfrm>
        </p:spPr>
        <p:txBody>
          <a:bodyPr/>
          <a:lstStyle/>
          <a:p>
            <a:r>
              <a:rPr lang="sk-SK" b="1" dirty="0"/>
              <a:t>CHOOSEROWS - syntax</a:t>
            </a:r>
            <a:endParaRPr lang="en-GB" b="1" dirty="0"/>
          </a:p>
        </p:txBody>
      </p:sp>
      <p:sp>
        <p:nvSpPr>
          <p:cNvPr id="3" name="Zástupný objekt pre obsah 2">
            <a:extLst>
              <a:ext uri="{FF2B5EF4-FFF2-40B4-BE49-F238E27FC236}">
                <a16:creationId xmlns:a16="http://schemas.microsoft.com/office/drawing/2014/main" id="{448A6318-D7DB-B44A-F134-5FF223EB7D4F}"/>
              </a:ext>
            </a:extLst>
          </p:cNvPr>
          <p:cNvSpPr>
            <a:spLocks noGrp="1"/>
          </p:cNvSpPr>
          <p:nvPr>
            <p:ph idx="1"/>
          </p:nvPr>
        </p:nvSpPr>
        <p:spPr>
          <a:xfrm>
            <a:off x="358796" y="1382750"/>
            <a:ext cx="4693263" cy="5120919"/>
          </a:xfrm>
        </p:spPr>
        <p:txBody>
          <a:bodyPr>
            <a:normAutofit fontScale="85000" lnSpcReduction="20000"/>
          </a:bodyPr>
          <a:lstStyle/>
          <a:p>
            <a:r>
              <a:rPr lang="en-US" sz="3600" b="1" dirty="0"/>
              <a:t>Array (required) - </a:t>
            </a:r>
            <a:r>
              <a:rPr lang="en-US" sz="3600" dirty="0"/>
              <a:t>the source array</a:t>
            </a:r>
            <a:r>
              <a:rPr lang="sk-SK" sz="3600" dirty="0"/>
              <a:t>. </a:t>
            </a:r>
          </a:p>
          <a:p>
            <a:r>
              <a:rPr lang="en-US" sz="3600" b="1" dirty="0"/>
              <a:t>Row_num1 (required) - </a:t>
            </a:r>
            <a:r>
              <a:rPr lang="en-US" sz="3600" dirty="0"/>
              <a:t>an integer representing the numeric index of the first row to return</a:t>
            </a:r>
            <a:r>
              <a:rPr lang="sk-SK" sz="3600" dirty="0"/>
              <a:t>.</a:t>
            </a:r>
          </a:p>
          <a:p>
            <a:r>
              <a:rPr lang="en-US" sz="3600" dirty="0"/>
              <a:t>It is possible to set 253 </a:t>
            </a:r>
            <a:r>
              <a:rPr lang="sk-SK" sz="3600" dirty="0" err="1"/>
              <a:t>rows</a:t>
            </a:r>
            <a:r>
              <a:rPr lang="sk-SK" sz="3600" dirty="0"/>
              <a:t>. </a:t>
            </a:r>
          </a:p>
          <a:p>
            <a:pPr marL="0" indent="0">
              <a:buNone/>
            </a:pPr>
            <a:r>
              <a:rPr lang="en-GB" sz="3600" dirty="0"/>
              <a:t>=CHOOSEROWS(A4:D13</a:t>
            </a:r>
            <a:r>
              <a:rPr lang="sk-SK" sz="3600" dirty="0"/>
              <a:t>;</a:t>
            </a:r>
            <a:r>
              <a:rPr lang="en-GB" sz="3600" dirty="0"/>
              <a:t>2</a:t>
            </a:r>
            <a:r>
              <a:rPr lang="sk-SK" sz="3600" dirty="0"/>
              <a:t>;</a:t>
            </a:r>
            <a:r>
              <a:rPr lang="en-GB" sz="3600" dirty="0"/>
              <a:t>4</a:t>
            </a:r>
            <a:r>
              <a:rPr lang="sk-SK" sz="3600" dirty="0"/>
              <a:t>;</a:t>
            </a:r>
            <a:r>
              <a:rPr lang="en-GB" sz="3600" dirty="0"/>
              <a:t>6</a:t>
            </a:r>
            <a:r>
              <a:rPr lang="sk-SK" sz="3600" dirty="0"/>
              <a:t>;</a:t>
            </a:r>
            <a:r>
              <a:rPr lang="en-GB" sz="3600" dirty="0"/>
              <a:t>8</a:t>
            </a:r>
            <a:r>
              <a:rPr lang="sk-SK" sz="3600" dirty="0"/>
              <a:t>;</a:t>
            </a:r>
            <a:r>
              <a:rPr lang="en-GB" sz="3600" dirty="0"/>
              <a:t>10)</a:t>
            </a:r>
            <a:endParaRPr lang="sk-SK" sz="3600" dirty="0"/>
          </a:p>
        </p:txBody>
      </p:sp>
      <p:pic>
        <p:nvPicPr>
          <p:cNvPr id="6" name="Obrázok 5">
            <a:extLst>
              <a:ext uri="{FF2B5EF4-FFF2-40B4-BE49-F238E27FC236}">
                <a16:creationId xmlns:a16="http://schemas.microsoft.com/office/drawing/2014/main" id="{ED97E0C2-D4C7-B0D8-05B1-F1B7AE45F5F4}"/>
              </a:ext>
            </a:extLst>
          </p:cNvPr>
          <p:cNvPicPr>
            <a:picLocks noChangeAspect="1"/>
          </p:cNvPicPr>
          <p:nvPr/>
        </p:nvPicPr>
        <p:blipFill>
          <a:blip r:embed="rId2"/>
          <a:stretch>
            <a:fillRect/>
          </a:stretch>
        </p:blipFill>
        <p:spPr>
          <a:xfrm>
            <a:off x="5160085" y="1554201"/>
            <a:ext cx="6849064" cy="3577869"/>
          </a:xfrm>
          <a:prstGeom prst="rect">
            <a:avLst/>
          </a:prstGeom>
        </p:spPr>
      </p:pic>
    </p:spTree>
    <p:extLst>
      <p:ext uri="{BB962C8B-B14F-4D97-AF65-F5344CB8AC3E}">
        <p14:creationId xmlns:p14="http://schemas.microsoft.com/office/powerpoint/2010/main" val="448684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7298B-5871-7F3D-519C-15BC8E18331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E15EC57-9C99-4B73-E54E-8DA4F9129BBF}"/>
              </a:ext>
            </a:extLst>
          </p:cNvPr>
          <p:cNvSpPr>
            <a:spLocks noGrp="1"/>
          </p:cNvSpPr>
          <p:nvPr>
            <p:ph type="title"/>
          </p:nvPr>
        </p:nvSpPr>
        <p:spPr>
          <a:xfrm>
            <a:off x="581192" y="702156"/>
            <a:ext cx="11029616" cy="497994"/>
          </a:xfrm>
        </p:spPr>
        <p:txBody>
          <a:bodyPr/>
          <a:lstStyle/>
          <a:p>
            <a:r>
              <a:rPr lang="sk-SK" b="1" dirty="0"/>
              <a:t>GROUPBY - syntax</a:t>
            </a:r>
            <a:endParaRPr lang="en-GB" b="1" dirty="0"/>
          </a:p>
        </p:txBody>
      </p:sp>
      <p:sp>
        <p:nvSpPr>
          <p:cNvPr id="3" name="Zástupný objekt pre obsah 2">
            <a:extLst>
              <a:ext uri="{FF2B5EF4-FFF2-40B4-BE49-F238E27FC236}">
                <a16:creationId xmlns:a16="http://schemas.microsoft.com/office/drawing/2014/main" id="{09F78D82-ED47-4D9E-A638-320F69EE4106}"/>
              </a:ext>
            </a:extLst>
          </p:cNvPr>
          <p:cNvSpPr>
            <a:spLocks noGrp="1"/>
          </p:cNvSpPr>
          <p:nvPr>
            <p:ph idx="1"/>
          </p:nvPr>
        </p:nvSpPr>
        <p:spPr>
          <a:xfrm>
            <a:off x="358796" y="1280160"/>
            <a:ext cx="11642704" cy="5383529"/>
          </a:xfrm>
        </p:spPr>
        <p:txBody>
          <a:bodyPr>
            <a:normAutofit fontScale="62500" lnSpcReduction="20000"/>
          </a:bodyPr>
          <a:lstStyle/>
          <a:p>
            <a:r>
              <a:rPr lang="en-US" sz="3600" b="1" dirty="0" err="1"/>
              <a:t>Row_fields</a:t>
            </a:r>
            <a:r>
              <a:rPr lang="en-US" sz="3600" b="1" dirty="0"/>
              <a:t> (required) - </a:t>
            </a:r>
            <a:r>
              <a:rPr lang="en-US" sz="3600" dirty="0"/>
              <a:t>the range of values you want to </a:t>
            </a:r>
            <a:r>
              <a:rPr lang="en-US" sz="3600" dirty="0" err="1"/>
              <a:t>grou</a:t>
            </a:r>
            <a:r>
              <a:rPr lang="sk-SK" sz="3600" dirty="0"/>
              <a:t>p. </a:t>
            </a:r>
          </a:p>
          <a:p>
            <a:r>
              <a:rPr lang="en-US" sz="3600" b="1" dirty="0"/>
              <a:t>Values (required) - </a:t>
            </a:r>
            <a:r>
              <a:rPr lang="en-US" sz="3600" dirty="0"/>
              <a:t>the values to aggregate</a:t>
            </a:r>
            <a:r>
              <a:rPr lang="sk-SK" sz="3600" dirty="0"/>
              <a:t>.</a:t>
            </a:r>
          </a:p>
          <a:p>
            <a:r>
              <a:rPr lang="en-US" sz="3600" b="1" dirty="0"/>
              <a:t>Function (required) - </a:t>
            </a:r>
            <a:r>
              <a:rPr lang="en-US" sz="3600" dirty="0"/>
              <a:t>the function to summarize the grouped data</a:t>
            </a:r>
            <a:r>
              <a:rPr lang="sk-SK" sz="3600" dirty="0"/>
              <a:t>. </a:t>
            </a:r>
          </a:p>
          <a:p>
            <a:r>
              <a:rPr lang="en-US" sz="3600" dirty="0" err="1"/>
              <a:t>Field_headers</a:t>
            </a:r>
            <a:r>
              <a:rPr lang="en-US" sz="3600" dirty="0"/>
              <a:t> [optional] - specifies whether your dataset has headers and whether you want to include them in the results. If omitted, headers are not shown</a:t>
            </a:r>
            <a:endParaRPr lang="sk-SK" sz="3600" dirty="0"/>
          </a:p>
          <a:p>
            <a:r>
              <a:rPr lang="en-US" sz="3600" dirty="0" err="1"/>
              <a:t>Total_depth</a:t>
            </a:r>
            <a:r>
              <a:rPr lang="en-US" sz="3600" dirty="0"/>
              <a:t> [optional] - determines whether to show totals and subtotals. For subtotals, the </a:t>
            </a:r>
            <a:r>
              <a:rPr lang="en-US" sz="3600" dirty="0" err="1"/>
              <a:t>row_fields</a:t>
            </a:r>
            <a:r>
              <a:rPr lang="en-US" sz="3600" dirty="0"/>
              <a:t> argument must have at least 2 columns</a:t>
            </a:r>
            <a:r>
              <a:rPr lang="sk-SK" sz="3600" dirty="0"/>
              <a:t>.</a:t>
            </a:r>
          </a:p>
          <a:p>
            <a:r>
              <a:rPr lang="en-US" sz="3600" dirty="0" err="1"/>
              <a:t>Sort_order</a:t>
            </a:r>
            <a:r>
              <a:rPr lang="en-US" sz="3600" dirty="0"/>
              <a:t> [optional] - sorting by column index number. Numbers correspond to columns in </a:t>
            </a:r>
            <a:r>
              <a:rPr lang="en-US" sz="3600" dirty="0" err="1"/>
              <a:t>row_fields</a:t>
            </a:r>
            <a:r>
              <a:rPr lang="en-US" sz="3600" dirty="0"/>
              <a:t> left-to-right, followed by columns in values.</a:t>
            </a:r>
            <a:endParaRPr lang="sk-SK" sz="3600" dirty="0"/>
          </a:p>
          <a:p>
            <a:r>
              <a:rPr lang="en-US" sz="3600" dirty="0" err="1"/>
              <a:t>Filter_array</a:t>
            </a:r>
            <a:r>
              <a:rPr lang="en-US" sz="3600" dirty="0"/>
              <a:t> [optional] - filtering out specific rows. Can be provided as a logical expression that produces a 1D array of Boolean values matching the length of the </a:t>
            </a:r>
            <a:r>
              <a:rPr lang="en-US" sz="3600" dirty="0" err="1"/>
              <a:t>row_fields</a:t>
            </a:r>
            <a:r>
              <a:rPr lang="en-US" sz="3600" dirty="0"/>
              <a:t> array.</a:t>
            </a:r>
            <a:endParaRPr lang="sk-SK" sz="3600" dirty="0"/>
          </a:p>
          <a:p>
            <a:pPr marL="0" indent="0">
              <a:buNone/>
            </a:pPr>
            <a:r>
              <a:rPr lang="en-GB" sz="3600" dirty="0"/>
              <a:t>=GROUPBY(B2:B32</a:t>
            </a:r>
            <a:r>
              <a:rPr lang="sk-SK" sz="3600" dirty="0"/>
              <a:t>;</a:t>
            </a:r>
            <a:r>
              <a:rPr lang="en-GB" sz="3600" dirty="0"/>
              <a:t>C2:C32</a:t>
            </a:r>
            <a:r>
              <a:rPr lang="sk-SK" sz="3600" dirty="0"/>
              <a:t>;</a:t>
            </a:r>
            <a:r>
              <a:rPr lang="en-GB" sz="3600" dirty="0"/>
              <a:t>SUM)</a:t>
            </a:r>
            <a:endParaRPr lang="sk-SK" sz="3600" dirty="0"/>
          </a:p>
        </p:txBody>
      </p:sp>
    </p:spTree>
    <p:extLst>
      <p:ext uri="{BB962C8B-B14F-4D97-AF65-F5344CB8AC3E}">
        <p14:creationId xmlns:p14="http://schemas.microsoft.com/office/powerpoint/2010/main" val="1166879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FFE77BE-DF53-8059-023A-7DE25DB21F4A}"/>
              </a:ext>
            </a:extLst>
          </p:cNvPr>
          <p:cNvPicPr>
            <a:picLocks noChangeAspect="1"/>
          </p:cNvPicPr>
          <p:nvPr/>
        </p:nvPicPr>
        <p:blipFill>
          <a:blip r:embed="rId2"/>
          <a:stretch>
            <a:fillRect/>
          </a:stretch>
        </p:blipFill>
        <p:spPr>
          <a:xfrm>
            <a:off x="353111" y="808335"/>
            <a:ext cx="11485778" cy="5478165"/>
          </a:xfrm>
          <a:prstGeom prst="rect">
            <a:avLst/>
          </a:prstGeom>
        </p:spPr>
      </p:pic>
    </p:spTree>
    <p:extLst>
      <p:ext uri="{BB962C8B-B14F-4D97-AF65-F5344CB8AC3E}">
        <p14:creationId xmlns:p14="http://schemas.microsoft.com/office/powerpoint/2010/main" val="3595204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40166-300C-820E-C706-A7919A37B3A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0C8CC58-D4E0-4823-7260-741F7F2D26C7}"/>
              </a:ext>
            </a:extLst>
          </p:cNvPr>
          <p:cNvSpPr>
            <a:spLocks noGrp="1"/>
          </p:cNvSpPr>
          <p:nvPr>
            <p:ph type="title"/>
          </p:nvPr>
        </p:nvSpPr>
        <p:spPr>
          <a:xfrm>
            <a:off x="581192" y="702156"/>
            <a:ext cx="11029616" cy="497994"/>
          </a:xfrm>
        </p:spPr>
        <p:txBody>
          <a:bodyPr/>
          <a:lstStyle/>
          <a:p>
            <a:r>
              <a:rPr lang="sk-SK" b="1" dirty="0"/>
              <a:t>PIVOTBY - syntax</a:t>
            </a:r>
            <a:endParaRPr lang="en-GB" b="1" dirty="0"/>
          </a:p>
        </p:txBody>
      </p:sp>
      <p:sp>
        <p:nvSpPr>
          <p:cNvPr id="3" name="Zástupný objekt pre obsah 2">
            <a:extLst>
              <a:ext uri="{FF2B5EF4-FFF2-40B4-BE49-F238E27FC236}">
                <a16:creationId xmlns:a16="http://schemas.microsoft.com/office/drawing/2014/main" id="{8C3B3F70-1EA6-1CE7-AE39-BDAEE62FF3FF}"/>
              </a:ext>
            </a:extLst>
          </p:cNvPr>
          <p:cNvSpPr>
            <a:spLocks noGrp="1"/>
          </p:cNvSpPr>
          <p:nvPr>
            <p:ph idx="1"/>
          </p:nvPr>
        </p:nvSpPr>
        <p:spPr>
          <a:xfrm>
            <a:off x="358796" y="1280160"/>
            <a:ext cx="11642704" cy="5577840"/>
          </a:xfrm>
        </p:spPr>
        <p:txBody>
          <a:bodyPr>
            <a:normAutofit fontScale="47500" lnSpcReduction="20000"/>
          </a:bodyPr>
          <a:lstStyle/>
          <a:p>
            <a:r>
              <a:rPr lang="en-US" sz="3600" b="1" dirty="0" err="1"/>
              <a:t>Row_fields</a:t>
            </a:r>
            <a:r>
              <a:rPr lang="en-US" sz="3600" b="1" dirty="0"/>
              <a:t> (required) - </a:t>
            </a:r>
            <a:r>
              <a:rPr lang="en-US" sz="3600" dirty="0"/>
              <a:t>a range of values to group in rows.</a:t>
            </a:r>
            <a:r>
              <a:rPr lang="sk-SK" sz="3600" dirty="0"/>
              <a:t> </a:t>
            </a:r>
          </a:p>
          <a:p>
            <a:r>
              <a:rPr lang="en-US" sz="3600" b="1" dirty="0" err="1"/>
              <a:t>Col_fields</a:t>
            </a:r>
            <a:r>
              <a:rPr lang="en-US" sz="3600" b="1" dirty="0"/>
              <a:t> (required) - </a:t>
            </a:r>
            <a:r>
              <a:rPr lang="en-US" sz="3600" dirty="0"/>
              <a:t>a range of values to group in columns</a:t>
            </a:r>
            <a:r>
              <a:rPr lang="sk-SK" sz="3600" dirty="0"/>
              <a:t>. </a:t>
            </a:r>
          </a:p>
          <a:p>
            <a:r>
              <a:rPr lang="en-US" sz="3600" b="1" dirty="0"/>
              <a:t>Values (required) - </a:t>
            </a:r>
            <a:r>
              <a:rPr lang="en-US" sz="3600" dirty="0"/>
              <a:t>the values to aggregate.</a:t>
            </a:r>
            <a:endParaRPr lang="sk-SK" sz="3600" dirty="0"/>
          </a:p>
          <a:p>
            <a:r>
              <a:rPr lang="en-US" sz="3600" b="1" dirty="0"/>
              <a:t>Function (required) - </a:t>
            </a:r>
            <a:r>
              <a:rPr lang="en-US" sz="3600" dirty="0"/>
              <a:t>the function to summarize the grouped data</a:t>
            </a:r>
            <a:r>
              <a:rPr lang="sk-SK" sz="3600" b="1" dirty="0"/>
              <a:t>.</a:t>
            </a:r>
            <a:endParaRPr lang="sk-SK" sz="3600" dirty="0"/>
          </a:p>
          <a:p>
            <a:r>
              <a:rPr lang="en-US" sz="3600" dirty="0" err="1"/>
              <a:t>Field_headers</a:t>
            </a:r>
            <a:r>
              <a:rPr lang="en-US" sz="3600" dirty="0"/>
              <a:t> [optional] - specifies whether to include headers in the results</a:t>
            </a:r>
            <a:r>
              <a:rPr lang="sk-SK" sz="3600" dirty="0"/>
              <a:t>.</a:t>
            </a:r>
          </a:p>
          <a:p>
            <a:r>
              <a:rPr lang="en-US" sz="3600" dirty="0" err="1"/>
              <a:t>Row_total_depth</a:t>
            </a:r>
            <a:r>
              <a:rPr lang="en-US" sz="3600" dirty="0"/>
              <a:t> [optional] - determines whether to show total rows</a:t>
            </a:r>
            <a:r>
              <a:rPr lang="sk-SK" sz="3600" dirty="0"/>
              <a:t>.</a:t>
            </a:r>
          </a:p>
          <a:p>
            <a:r>
              <a:rPr lang="en-US" sz="3600" dirty="0" err="1"/>
              <a:t>Row_sort_order</a:t>
            </a:r>
            <a:r>
              <a:rPr lang="en-US" sz="3600" dirty="0"/>
              <a:t> [optional] – a number indicating how to sort rows. Numbers correspond to columns in </a:t>
            </a:r>
            <a:r>
              <a:rPr lang="en-US" sz="3600" dirty="0" err="1"/>
              <a:t>row_fields</a:t>
            </a:r>
            <a:r>
              <a:rPr lang="en-US" sz="3600" dirty="0"/>
              <a:t> followed by the columns in values</a:t>
            </a:r>
            <a:r>
              <a:rPr lang="sk-SK" sz="3600" dirty="0"/>
              <a:t>.</a:t>
            </a:r>
          </a:p>
          <a:p>
            <a:r>
              <a:rPr lang="en-US" sz="3600" dirty="0" err="1"/>
              <a:t>Col_total_depth</a:t>
            </a:r>
            <a:r>
              <a:rPr lang="en-US" sz="3600" dirty="0"/>
              <a:t> [optional] - determines whether to include total columns</a:t>
            </a:r>
            <a:r>
              <a:rPr lang="sk-SK" sz="3600" dirty="0"/>
              <a:t>.</a:t>
            </a:r>
          </a:p>
          <a:p>
            <a:r>
              <a:rPr lang="en-US" sz="3600" dirty="0" err="1"/>
              <a:t>Col_sort_order</a:t>
            </a:r>
            <a:r>
              <a:rPr lang="en-US" sz="3600" dirty="0"/>
              <a:t> [optional] - a number indicating how to sort columns</a:t>
            </a:r>
            <a:r>
              <a:rPr lang="sk-SK" sz="3600" dirty="0"/>
              <a:t>. </a:t>
            </a:r>
          </a:p>
          <a:p>
            <a:r>
              <a:rPr lang="en-US" sz="3600" dirty="0" err="1"/>
              <a:t>Filter_array</a:t>
            </a:r>
            <a:r>
              <a:rPr lang="en-US" sz="3600" dirty="0"/>
              <a:t> [optional] - filtering out specific rows. Can be provided as a logical expression that generates a one-dimensional array of Boolean values matching the length of the </a:t>
            </a:r>
            <a:r>
              <a:rPr lang="en-US" sz="3600" dirty="0" err="1"/>
              <a:t>row_fields</a:t>
            </a:r>
            <a:r>
              <a:rPr lang="en-US" sz="3600" dirty="0"/>
              <a:t> and </a:t>
            </a:r>
            <a:r>
              <a:rPr lang="en-US" sz="3600" dirty="0" err="1"/>
              <a:t>col_fields</a:t>
            </a:r>
            <a:r>
              <a:rPr lang="en-US" sz="3600" dirty="0"/>
              <a:t> arrays.</a:t>
            </a:r>
            <a:endParaRPr lang="sk-SK" sz="3600" dirty="0"/>
          </a:p>
          <a:p>
            <a:r>
              <a:rPr lang="en-US" sz="3600" dirty="0" err="1"/>
              <a:t>Relative_to</a:t>
            </a:r>
            <a:r>
              <a:rPr lang="en-US" sz="3600" dirty="0"/>
              <a:t> [optional] – when the PERCENTOF function is used for aggregation, specify how the calculation is performed relative to</a:t>
            </a:r>
            <a:r>
              <a:rPr lang="sk-SK" sz="3600" dirty="0"/>
              <a:t>.</a:t>
            </a:r>
          </a:p>
          <a:p>
            <a:pPr marL="0" indent="0">
              <a:buNone/>
            </a:pPr>
            <a:r>
              <a:rPr lang="sk-SK" sz="3600" dirty="0"/>
              <a:t>=PIVOTBY(B3:B32;C3:C32;D3:D32;SUM)</a:t>
            </a:r>
          </a:p>
        </p:txBody>
      </p:sp>
    </p:spTree>
    <p:extLst>
      <p:ext uri="{BB962C8B-B14F-4D97-AF65-F5344CB8AC3E}">
        <p14:creationId xmlns:p14="http://schemas.microsoft.com/office/powerpoint/2010/main" val="3368223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79C1C-718D-B8D3-975C-D5E813C182A5}"/>
            </a:ext>
          </a:extLst>
        </p:cNvPr>
        <p:cNvGrpSpPr/>
        <p:nvPr/>
      </p:nvGrpSpPr>
      <p:grpSpPr>
        <a:xfrm>
          <a:off x="0" y="0"/>
          <a:ext cx="0" cy="0"/>
          <a:chOff x="0" y="0"/>
          <a:chExt cx="0" cy="0"/>
        </a:xfrm>
      </p:grpSpPr>
      <p:pic>
        <p:nvPicPr>
          <p:cNvPr id="3" name="Obrázok 2">
            <a:extLst>
              <a:ext uri="{FF2B5EF4-FFF2-40B4-BE49-F238E27FC236}">
                <a16:creationId xmlns:a16="http://schemas.microsoft.com/office/drawing/2014/main" id="{C274A852-B5EE-4FEF-F9A5-11BEF7AD3D5A}"/>
              </a:ext>
            </a:extLst>
          </p:cNvPr>
          <p:cNvPicPr>
            <a:picLocks noChangeAspect="1"/>
          </p:cNvPicPr>
          <p:nvPr/>
        </p:nvPicPr>
        <p:blipFill>
          <a:blip r:embed="rId2"/>
          <a:stretch>
            <a:fillRect/>
          </a:stretch>
        </p:blipFill>
        <p:spPr>
          <a:xfrm>
            <a:off x="1202287" y="567246"/>
            <a:ext cx="9987684" cy="6149100"/>
          </a:xfrm>
          <a:prstGeom prst="rect">
            <a:avLst/>
          </a:prstGeom>
        </p:spPr>
      </p:pic>
    </p:spTree>
    <p:extLst>
      <p:ext uri="{BB962C8B-B14F-4D97-AF65-F5344CB8AC3E}">
        <p14:creationId xmlns:p14="http://schemas.microsoft.com/office/powerpoint/2010/main" val="2744145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7ADF77-6AE7-15FB-FD18-A4F5CD1ABB45}"/>
              </a:ext>
            </a:extLst>
          </p:cNvPr>
          <p:cNvSpPr>
            <a:spLocks noGrp="1"/>
          </p:cNvSpPr>
          <p:nvPr>
            <p:ph type="title"/>
          </p:nvPr>
        </p:nvSpPr>
        <p:spPr>
          <a:xfrm>
            <a:off x="581192" y="702156"/>
            <a:ext cx="11029616" cy="532284"/>
          </a:xfrm>
        </p:spPr>
        <p:txBody>
          <a:bodyPr>
            <a:noAutofit/>
          </a:bodyPr>
          <a:lstStyle/>
          <a:p>
            <a:r>
              <a:rPr lang="en-US" sz="2000" b="1" dirty="0"/>
              <a:t>Combining several dynamic array functions in one formula</a:t>
            </a:r>
            <a:endParaRPr lang="en-GB" sz="2000" b="1" dirty="0"/>
          </a:p>
        </p:txBody>
      </p:sp>
      <p:pic>
        <p:nvPicPr>
          <p:cNvPr id="4" name="Obrázok 3">
            <a:extLst>
              <a:ext uri="{FF2B5EF4-FFF2-40B4-BE49-F238E27FC236}">
                <a16:creationId xmlns:a16="http://schemas.microsoft.com/office/drawing/2014/main" id="{465B4C43-622B-B943-869C-C32D008B0C5F}"/>
              </a:ext>
            </a:extLst>
          </p:cNvPr>
          <p:cNvPicPr>
            <a:picLocks noChangeAspect="1"/>
          </p:cNvPicPr>
          <p:nvPr/>
        </p:nvPicPr>
        <p:blipFill>
          <a:blip r:embed="rId3"/>
          <a:stretch>
            <a:fillRect/>
          </a:stretch>
        </p:blipFill>
        <p:spPr>
          <a:xfrm>
            <a:off x="1628273" y="1394860"/>
            <a:ext cx="8935453" cy="5017481"/>
          </a:xfrm>
          <a:prstGeom prst="rect">
            <a:avLst/>
          </a:prstGeom>
        </p:spPr>
      </p:pic>
    </p:spTree>
    <p:extLst>
      <p:ext uri="{BB962C8B-B14F-4D97-AF65-F5344CB8AC3E}">
        <p14:creationId xmlns:p14="http://schemas.microsoft.com/office/powerpoint/2010/main" val="3479084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FBAEFA-6601-7682-6559-A8CCDFF793D3}"/>
              </a:ext>
            </a:extLst>
          </p:cNvPr>
          <p:cNvSpPr>
            <a:spLocks noGrp="1"/>
          </p:cNvSpPr>
          <p:nvPr>
            <p:ph type="title"/>
          </p:nvPr>
        </p:nvSpPr>
        <p:spPr>
          <a:xfrm>
            <a:off x="581192" y="702156"/>
            <a:ext cx="11029616" cy="669444"/>
          </a:xfrm>
        </p:spPr>
        <p:txBody>
          <a:bodyPr/>
          <a:lstStyle/>
          <a:p>
            <a:r>
              <a:rPr lang="en-US" b="1" dirty="0"/>
              <a:t>Spill range - one formula, multiple cells</a:t>
            </a:r>
            <a:endParaRPr lang="sk-SK" b="1" dirty="0"/>
          </a:p>
        </p:txBody>
      </p:sp>
      <p:sp>
        <p:nvSpPr>
          <p:cNvPr id="3" name="Zástupný objekt pre obsah 2">
            <a:extLst>
              <a:ext uri="{FF2B5EF4-FFF2-40B4-BE49-F238E27FC236}">
                <a16:creationId xmlns:a16="http://schemas.microsoft.com/office/drawing/2014/main" id="{FC890470-448C-D589-41ED-FE7088380F71}"/>
              </a:ext>
            </a:extLst>
          </p:cNvPr>
          <p:cNvSpPr>
            <a:spLocks noGrp="1"/>
          </p:cNvSpPr>
          <p:nvPr>
            <p:ph idx="1"/>
          </p:nvPr>
        </p:nvSpPr>
        <p:spPr>
          <a:xfrm>
            <a:off x="581193" y="1531620"/>
            <a:ext cx="6585418" cy="5063490"/>
          </a:xfrm>
        </p:spPr>
        <p:txBody>
          <a:bodyPr>
            <a:normAutofit/>
          </a:bodyPr>
          <a:lstStyle/>
          <a:p>
            <a:r>
              <a:rPr lang="sk-SK" sz="2400" dirty="0" err="1"/>
              <a:t>One</a:t>
            </a:r>
            <a:r>
              <a:rPr lang="sk-SK" sz="2400" dirty="0"/>
              <a:t> formula </a:t>
            </a:r>
            <a:r>
              <a:rPr lang="sk-SK" sz="2400" dirty="0">
                <a:sym typeface="Wingdings" panose="05000000000000000000" pitchFamily="2" charset="2"/>
              </a:rPr>
              <a:t> </a:t>
            </a:r>
            <a:r>
              <a:rPr lang="sk-SK" sz="2400" dirty="0" err="1"/>
              <a:t>result</a:t>
            </a:r>
            <a:r>
              <a:rPr lang="sk-SK" sz="2400" dirty="0"/>
              <a:t> in </a:t>
            </a:r>
            <a:r>
              <a:rPr lang="sk-SK" sz="2400" dirty="0" err="1"/>
              <a:t>mulitple</a:t>
            </a:r>
            <a:r>
              <a:rPr lang="sk-SK" sz="2400" dirty="0"/>
              <a:t> </a:t>
            </a:r>
            <a:r>
              <a:rPr lang="sk-SK" sz="2400" dirty="0" err="1"/>
              <a:t>cells</a:t>
            </a:r>
            <a:r>
              <a:rPr lang="sk-SK" sz="2400" dirty="0"/>
              <a:t>.</a:t>
            </a:r>
          </a:p>
          <a:p>
            <a:r>
              <a:rPr lang="en-US" sz="2400" dirty="0"/>
              <a:t>The spill range is a range of cells that contains the values returned by a dynamic array formula</a:t>
            </a:r>
            <a:r>
              <a:rPr lang="sk-SK" sz="2400" dirty="0"/>
              <a:t>.</a:t>
            </a:r>
          </a:p>
          <a:p>
            <a:r>
              <a:rPr lang="en-US" sz="2400" dirty="0"/>
              <a:t>When any cell in the spill range is selected, the blue border appears to show that everything inside it is calculated by the formula in the top-left cell.</a:t>
            </a:r>
            <a:r>
              <a:rPr lang="sk-SK" sz="2400" dirty="0"/>
              <a:t> </a:t>
            </a:r>
          </a:p>
          <a:p>
            <a:r>
              <a:rPr lang="en-US" sz="2400" dirty="0"/>
              <a:t>If you delete the formula in the first cell, all the results will be gone</a:t>
            </a:r>
            <a:r>
              <a:rPr lang="sk-SK" sz="2400" dirty="0"/>
              <a:t>.</a:t>
            </a:r>
          </a:p>
        </p:txBody>
      </p:sp>
      <p:pic>
        <p:nvPicPr>
          <p:cNvPr id="5" name="Obrázok 4">
            <a:extLst>
              <a:ext uri="{FF2B5EF4-FFF2-40B4-BE49-F238E27FC236}">
                <a16:creationId xmlns:a16="http://schemas.microsoft.com/office/drawing/2014/main" id="{1BA01ECB-5CCA-E8BC-6353-5B6FE077CB85}"/>
              </a:ext>
            </a:extLst>
          </p:cNvPr>
          <p:cNvPicPr>
            <a:picLocks noChangeAspect="1"/>
          </p:cNvPicPr>
          <p:nvPr/>
        </p:nvPicPr>
        <p:blipFill>
          <a:blip r:embed="rId2"/>
          <a:stretch>
            <a:fillRect/>
          </a:stretch>
        </p:blipFill>
        <p:spPr>
          <a:xfrm>
            <a:off x="7451199" y="1531620"/>
            <a:ext cx="3875931" cy="4012146"/>
          </a:xfrm>
          <a:prstGeom prst="rect">
            <a:avLst/>
          </a:prstGeom>
        </p:spPr>
      </p:pic>
    </p:spTree>
    <p:extLst>
      <p:ext uri="{BB962C8B-B14F-4D97-AF65-F5344CB8AC3E}">
        <p14:creationId xmlns:p14="http://schemas.microsoft.com/office/powerpoint/2010/main" val="2855589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FD73-FF45-85D4-3A1F-0C4D9C71B16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54FA055-E010-6B12-3BD2-91BEB931C17D}"/>
              </a:ext>
            </a:extLst>
          </p:cNvPr>
          <p:cNvSpPr>
            <a:spLocks noGrp="1"/>
          </p:cNvSpPr>
          <p:nvPr>
            <p:ph type="title"/>
          </p:nvPr>
        </p:nvSpPr>
        <p:spPr>
          <a:xfrm>
            <a:off x="581192" y="702156"/>
            <a:ext cx="11029616" cy="440844"/>
          </a:xfrm>
        </p:spPr>
        <p:txBody>
          <a:bodyPr>
            <a:normAutofit fontScale="90000"/>
          </a:bodyPr>
          <a:lstStyle/>
          <a:p>
            <a:r>
              <a:rPr lang="sk-SK" b="1" dirty="0" err="1"/>
              <a:t>Spill</a:t>
            </a:r>
            <a:r>
              <a:rPr lang="sk-SK" b="1" dirty="0"/>
              <a:t> </a:t>
            </a:r>
            <a:r>
              <a:rPr lang="sk-SK" b="1" dirty="0" err="1"/>
              <a:t>range</a:t>
            </a:r>
            <a:r>
              <a:rPr lang="sk-SK" b="1" dirty="0"/>
              <a:t> </a:t>
            </a:r>
            <a:r>
              <a:rPr lang="sk-SK" b="1" dirty="0" err="1"/>
              <a:t>reference</a:t>
            </a:r>
            <a:r>
              <a:rPr lang="sk-SK" b="1" dirty="0"/>
              <a:t> (# symbol)</a:t>
            </a:r>
          </a:p>
        </p:txBody>
      </p:sp>
      <p:sp>
        <p:nvSpPr>
          <p:cNvPr id="3" name="Zástupný objekt pre obsah 2">
            <a:extLst>
              <a:ext uri="{FF2B5EF4-FFF2-40B4-BE49-F238E27FC236}">
                <a16:creationId xmlns:a16="http://schemas.microsoft.com/office/drawing/2014/main" id="{0DBDF16E-E1CF-50A4-1CDA-6002832952AB}"/>
              </a:ext>
            </a:extLst>
          </p:cNvPr>
          <p:cNvSpPr>
            <a:spLocks noGrp="1"/>
          </p:cNvSpPr>
          <p:nvPr>
            <p:ph idx="1"/>
          </p:nvPr>
        </p:nvSpPr>
        <p:spPr>
          <a:xfrm>
            <a:off x="581193" y="1531620"/>
            <a:ext cx="6585418" cy="4309110"/>
          </a:xfrm>
        </p:spPr>
        <p:txBody>
          <a:bodyPr>
            <a:normAutofit/>
          </a:bodyPr>
          <a:lstStyle/>
          <a:p>
            <a:r>
              <a:rPr lang="en-US" sz="3600" dirty="0"/>
              <a:t>To refer to an entire spill range returned by a dynamic array formula, put a hash tag or pound symbol (#) after the address of the upper-left cell in the range.</a:t>
            </a:r>
            <a:endParaRPr lang="sk-SK" sz="3600" dirty="0"/>
          </a:p>
        </p:txBody>
      </p:sp>
      <p:pic>
        <p:nvPicPr>
          <p:cNvPr id="5" name="Obrázok 4">
            <a:extLst>
              <a:ext uri="{FF2B5EF4-FFF2-40B4-BE49-F238E27FC236}">
                <a16:creationId xmlns:a16="http://schemas.microsoft.com/office/drawing/2014/main" id="{826490A7-C3F7-4EB7-0884-4339A261ED32}"/>
              </a:ext>
            </a:extLst>
          </p:cNvPr>
          <p:cNvPicPr>
            <a:picLocks noChangeAspect="1"/>
          </p:cNvPicPr>
          <p:nvPr/>
        </p:nvPicPr>
        <p:blipFill>
          <a:blip r:embed="rId2"/>
          <a:stretch>
            <a:fillRect/>
          </a:stretch>
        </p:blipFill>
        <p:spPr>
          <a:xfrm>
            <a:off x="7587915" y="1531620"/>
            <a:ext cx="3850792" cy="4051033"/>
          </a:xfrm>
          <a:prstGeom prst="rect">
            <a:avLst/>
          </a:prstGeom>
        </p:spPr>
      </p:pic>
    </p:spTree>
    <p:extLst>
      <p:ext uri="{BB962C8B-B14F-4D97-AF65-F5344CB8AC3E}">
        <p14:creationId xmlns:p14="http://schemas.microsoft.com/office/powerpoint/2010/main" val="2852342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0142DC-25B6-35A8-D61A-DF42E3566FBE}"/>
              </a:ext>
            </a:extLst>
          </p:cNvPr>
          <p:cNvSpPr>
            <a:spLocks noGrp="1"/>
          </p:cNvSpPr>
          <p:nvPr>
            <p:ph type="title"/>
          </p:nvPr>
        </p:nvSpPr>
        <p:spPr>
          <a:xfrm>
            <a:off x="581192" y="702156"/>
            <a:ext cx="11029616" cy="566574"/>
          </a:xfrm>
        </p:spPr>
        <p:txBody>
          <a:bodyPr/>
          <a:lstStyle/>
          <a:p>
            <a:r>
              <a:rPr lang="sk-SK" b="1" dirty="0" err="1"/>
              <a:t>Implicit</a:t>
            </a:r>
            <a:r>
              <a:rPr lang="sk-SK" b="1" dirty="0"/>
              <a:t> </a:t>
            </a:r>
            <a:r>
              <a:rPr lang="sk-SK" b="1" dirty="0" err="1"/>
              <a:t>intersection</a:t>
            </a:r>
            <a:r>
              <a:rPr lang="sk-SK" b="1" dirty="0"/>
              <a:t> and @ </a:t>
            </a:r>
            <a:r>
              <a:rPr lang="sk-SK" b="1" dirty="0" err="1"/>
              <a:t>character</a:t>
            </a:r>
            <a:endParaRPr lang="sk-SK" b="1" dirty="0"/>
          </a:p>
        </p:txBody>
      </p:sp>
      <p:sp>
        <p:nvSpPr>
          <p:cNvPr id="3" name="Zástupný objekt pre obsah 2">
            <a:extLst>
              <a:ext uri="{FF2B5EF4-FFF2-40B4-BE49-F238E27FC236}">
                <a16:creationId xmlns:a16="http://schemas.microsoft.com/office/drawing/2014/main" id="{C0847989-99AF-C44F-DA07-0A931B4F677C}"/>
              </a:ext>
            </a:extLst>
          </p:cNvPr>
          <p:cNvSpPr>
            <a:spLocks noGrp="1"/>
          </p:cNvSpPr>
          <p:nvPr>
            <p:ph idx="1"/>
          </p:nvPr>
        </p:nvSpPr>
        <p:spPr>
          <a:xfrm>
            <a:off x="421173" y="1405890"/>
            <a:ext cx="6688287" cy="5189220"/>
          </a:xfrm>
        </p:spPr>
        <p:txBody>
          <a:bodyPr>
            <a:normAutofit fontScale="85000" lnSpcReduction="10000"/>
          </a:bodyPr>
          <a:lstStyle/>
          <a:p>
            <a:pPr algn="just"/>
            <a:r>
              <a:rPr lang="en-US" sz="2400" dirty="0"/>
              <a:t>In dynamic array Excel, there is one more significant change in the formula language - the introduction of the @ character, known as the </a:t>
            </a:r>
            <a:r>
              <a:rPr lang="en-US" sz="2400" b="1" dirty="0"/>
              <a:t>implicit intersection operator</a:t>
            </a:r>
            <a:r>
              <a:rPr lang="en-US" sz="2400" dirty="0"/>
              <a:t>.</a:t>
            </a:r>
            <a:endParaRPr lang="sk-SK" sz="2400" dirty="0"/>
          </a:p>
          <a:p>
            <a:pPr algn="just"/>
            <a:r>
              <a:rPr lang="en-US" sz="2400" dirty="0"/>
              <a:t>In Microsoft Excel,</a:t>
            </a:r>
            <a:r>
              <a:rPr lang="sk-SK" sz="2400" dirty="0"/>
              <a:t> </a:t>
            </a:r>
            <a:r>
              <a:rPr lang="en-US" sz="2400" dirty="0"/>
              <a:t>implicit intersection is a formula behavior that reduces many values to a single value. In old Excel, a cell could only contain a single value, so that was the default behavior and no special operator was needed for it.</a:t>
            </a:r>
            <a:endParaRPr lang="sk-SK" sz="2400" dirty="0"/>
          </a:p>
          <a:p>
            <a:pPr algn="just"/>
            <a:r>
              <a:rPr lang="en-US" sz="2400" dirty="0"/>
              <a:t>In new Excel, all formulas are regarded as array formulas by default. The implicit intersection operator is used to prevent the array behavior if you do not want it in a specific formula.</a:t>
            </a:r>
            <a:endParaRPr lang="sk-SK" sz="2400" dirty="0"/>
          </a:p>
          <a:p>
            <a:pPr algn="just"/>
            <a:r>
              <a:rPr lang="en-US" sz="2400" dirty="0"/>
              <a:t>In other words, if you wish the formula to return just one value, put @ before the function's name, and it will behave like a non-array formula in traditional Excel</a:t>
            </a:r>
            <a:r>
              <a:rPr lang="sk-SK" sz="2400" dirty="0"/>
              <a:t>.</a:t>
            </a:r>
          </a:p>
        </p:txBody>
      </p:sp>
      <p:pic>
        <p:nvPicPr>
          <p:cNvPr id="6" name="Obrázok 5">
            <a:extLst>
              <a:ext uri="{FF2B5EF4-FFF2-40B4-BE49-F238E27FC236}">
                <a16:creationId xmlns:a16="http://schemas.microsoft.com/office/drawing/2014/main" id="{5ACFD2AC-B2B5-8D4E-1715-30787F9E8953}"/>
              </a:ext>
            </a:extLst>
          </p:cNvPr>
          <p:cNvPicPr>
            <a:picLocks noChangeAspect="1"/>
          </p:cNvPicPr>
          <p:nvPr/>
        </p:nvPicPr>
        <p:blipFill>
          <a:blip r:embed="rId2"/>
          <a:stretch>
            <a:fillRect/>
          </a:stretch>
        </p:blipFill>
        <p:spPr>
          <a:xfrm>
            <a:off x="7109460" y="2398295"/>
            <a:ext cx="4306134" cy="2927683"/>
          </a:xfrm>
          <a:prstGeom prst="rect">
            <a:avLst/>
          </a:prstGeom>
        </p:spPr>
      </p:pic>
    </p:spTree>
    <p:extLst>
      <p:ext uri="{BB962C8B-B14F-4D97-AF65-F5344CB8AC3E}">
        <p14:creationId xmlns:p14="http://schemas.microsoft.com/office/powerpoint/2010/main" val="417764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34B0E5-7F0E-3E44-E073-C74A9AB641DC}"/>
              </a:ext>
            </a:extLst>
          </p:cNvPr>
          <p:cNvSpPr>
            <a:spLocks noGrp="1"/>
          </p:cNvSpPr>
          <p:nvPr>
            <p:ph type="title"/>
          </p:nvPr>
        </p:nvSpPr>
        <p:spPr>
          <a:xfrm>
            <a:off x="581192" y="702156"/>
            <a:ext cx="11029616" cy="623724"/>
          </a:xfrm>
        </p:spPr>
        <p:txBody>
          <a:bodyPr/>
          <a:lstStyle/>
          <a:p>
            <a:r>
              <a:rPr lang="en-US" b="1" dirty="0"/>
              <a:t>Advantages of Excel dynamic arrays</a:t>
            </a:r>
            <a:endParaRPr lang="sk-SK" b="1" dirty="0"/>
          </a:p>
        </p:txBody>
      </p:sp>
      <p:sp>
        <p:nvSpPr>
          <p:cNvPr id="3" name="Zástupný objekt pre obsah 2">
            <a:extLst>
              <a:ext uri="{FF2B5EF4-FFF2-40B4-BE49-F238E27FC236}">
                <a16:creationId xmlns:a16="http://schemas.microsoft.com/office/drawing/2014/main" id="{BED6B54D-71EB-BFB0-67EF-4BE7098312C0}"/>
              </a:ext>
            </a:extLst>
          </p:cNvPr>
          <p:cNvSpPr>
            <a:spLocks noGrp="1"/>
          </p:cNvSpPr>
          <p:nvPr>
            <p:ph idx="1"/>
          </p:nvPr>
        </p:nvSpPr>
        <p:spPr>
          <a:xfrm>
            <a:off x="581192" y="1497330"/>
            <a:ext cx="11029615" cy="4983480"/>
          </a:xfrm>
        </p:spPr>
        <p:txBody>
          <a:bodyPr>
            <a:normAutofit fontScale="85000" lnSpcReduction="10000"/>
          </a:bodyPr>
          <a:lstStyle/>
          <a:p>
            <a:r>
              <a:rPr lang="sk-SK" sz="2800" b="1" dirty="0" err="1"/>
              <a:t>Simple</a:t>
            </a:r>
            <a:r>
              <a:rPr lang="sk-SK" sz="2800" b="1" dirty="0"/>
              <a:t> and more </a:t>
            </a:r>
            <a:r>
              <a:rPr lang="sk-SK" sz="2800" b="1" dirty="0" err="1"/>
              <a:t>powerful</a:t>
            </a:r>
            <a:r>
              <a:rPr lang="sk-SK" sz="2800" b="1" dirty="0"/>
              <a:t> </a:t>
            </a:r>
            <a:r>
              <a:rPr lang="sk-SK" sz="2800" dirty="0"/>
              <a:t>- d</a:t>
            </a:r>
            <a:r>
              <a:rPr lang="en-US" sz="2800" dirty="0" err="1"/>
              <a:t>ynamic</a:t>
            </a:r>
            <a:r>
              <a:rPr lang="en-US" sz="2800" dirty="0"/>
              <a:t> arrays make it possible to create more powerful formulas in a much simpler way.</a:t>
            </a:r>
            <a:endParaRPr lang="sk-SK" sz="2800" dirty="0"/>
          </a:p>
          <a:p>
            <a:r>
              <a:rPr lang="sk-SK" sz="2800" b="1" dirty="0" err="1"/>
              <a:t>Native</a:t>
            </a:r>
            <a:r>
              <a:rPr lang="sk-SK" sz="2800" b="1" dirty="0"/>
              <a:t> </a:t>
            </a:r>
            <a:r>
              <a:rPr lang="sk-SK" sz="2800" b="1" dirty="0" err="1"/>
              <a:t>for</a:t>
            </a:r>
            <a:r>
              <a:rPr lang="sk-SK" sz="2800" b="1" dirty="0"/>
              <a:t> </a:t>
            </a:r>
            <a:r>
              <a:rPr lang="sk-SK" sz="2800" b="1" dirty="0" err="1"/>
              <a:t>all</a:t>
            </a:r>
            <a:r>
              <a:rPr lang="sk-SK" sz="2800" b="1" dirty="0"/>
              <a:t> </a:t>
            </a:r>
            <a:r>
              <a:rPr lang="sk-SK" sz="2800" b="1" dirty="0" err="1"/>
              <a:t>formulas</a:t>
            </a:r>
            <a:r>
              <a:rPr lang="sk-SK" sz="2800" b="1" dirty="0"/>
              <a:t> </a:t>
            </a:r>
            <a:r>
              <a:rPr lang="sk-SK" sz="2800" dirty="0"/>
              <a:t>– </a:t>
            </a:r>
            <a:r>
              <a:rPr lang="en-US" sz="2800" dirty="0"/>
              <a:t>you do not need to bother which functions support arrays and which do not. If a formula can return multiple values, it will do so by default.</a:t>
            </a:r>
            <a:endParaRPr lang="sk-SK" sz="2800" dirty="0"/>
          </a:p>
          <a:p>
            <a:r>
              <a:rPr lang="sk-SK" sz="2800" b="1" dirty="0" err="1"/>
              <a:t>Nested</a:t>
            </a:r>
            <a:r>
              <a:rPr lang="sk-SK" sz="2800" b="1" dirty="0"/>
              <a:t> </a:t>
            </a:r>
            <a:r>
              <a:rPr lang="sk-SK" sz="2800" b="1" dirty="0" err="1"/>
              <a:t>dynamic</a:t>
            </a:r>
            <a:r>
              <a:rPr lang="sk-SK" sz="2800" b="1" dirty="0"/>
              <a:t> </a:t>
            </a:r>
            <a:r>
              <a:rPr lang="sk-SK" sz="2800" b="1" dirty="0" err="1"/>
              <a:t>array</a:t>
            </a:r>
            <a:r>
              <a:rPr lang="sk-SK" sz="2800" b="1" dirty="0"/>
              <a:t> </a:t>
            </a:r>
            <a:r>
              <a:rPr lang="sk-SK" sz="2800" b="1" dirty="0" err="1"/>
              <a:t>functions</a:t>
            </a:r>
            <a:r>
              <a:rPr lang="sk-SK" sz="2800" b="1" dirty="0"/>
              <a:t> </a:t>
            </a:r>
            <a:r>
              <a:rPr lang="sk-SK" sz="2800" dirty="0"/>
              <a:t>- </a:t>
            </a:r>
            <a:r>
              <a:rPr lang="en-US" sz="2800" dirty="0"/>
              <a:t>To work out solutions for more complex tasks, you are free to combine new Excel dynamic array functions or use them together with old ones</a:t>
            </a:r>
            <a:r>
              <a:rPr lang="sk-SK" sz="2800" dirty="0"/>
              <a:t>.</a:t>
            </a:r>
          </a:p>
          <a:p>
            <a:r>
              <a:rPr lang="en-US" sz="2800" b="1" dirty="0"/>
              <a:t>Relative and absolute references are less important</a:t>
            </a:r>
            <a:r>
              <a:rPr lang="sk-SK" sz="2800" b="1" dirty="0"/>
              <a:t> </a:t>
            </a:r>
            <a:r>
              <a:rPr lang="sk-SK" sz="2800" dirty="0"/>
              <a:t>- t</a:t>
            </a:r>
            <a:r>
              <a:rPr lang="en-US" sz="2800" dirty="0"/>
              <a:t>hanks to the "one formula, many values" approach, there is no need to lock ranges with the $ sign since, technically, the formula is in just one cell. So, for the most part, it does not really matter whether to use absolute, relative or mixed cell reference</a:t>
            </a:r>
            <a:r>
              <a:rPr lang="sk-SK" sz="2800" dirty="0"/>
              <a:t>.</a:t>
            </a:r>
          </a:p>
        </p:txBody>
      </p:sp>
    </p:spTree>
    <p:extLst>
      <p:ext uri="{BB962C8B-B14F-4D97-AF65-F5344CB8AC3E}">
        <p14:creationId xmlns:p14="http://schemas.microsoft.com/office/powerpoint/2010/main" val="156382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89E2A5-A053-86EC-56EC-F4BF3DDFD6E6}"/>
              </a:ext>
            </a:extLst>
          </p:cNvPr>
          <p:cNvSpPr>
            <a:spLocks noGrp="1"/>
          </p:cNvSpPr>
          <p:nvPr>
            <p:ph type="title"/>
          </p:nvPr>
        </p:nvSpPr>
        <p:spPr/>
        <p:txBody>
          <a:bodyPr>
            <a:normAutofit/>
          </a:bodyPr>
          <a:lstStyle/>
          <a:p>
            <a:r>
              <a:rPr lang="en-US" sz="2800" b="1" dirty="0"/>
              <a:t>Excel dynamic arrays availability</a:t>
            </a:r>
          </a:p>
        </p:txBody>
      </p:sp>
      <p:sp>
        <p:nvSpPr>
          <p:cNvPr id="3" name="Zástupný objekt pre obsah 2">
            <a:extLst>
              <a:ext uri="{FF2B5EF4-FFF2-40B4-BE49-F238E27FC236}">
                <a16:creationId xmlns:a16="http://schemas.microsoft.com/office/drawing/2014/main" id="{67202CE7-A255-1F9E-CB5F-9620E9896331}"/>
              </a:ext>
            </a:extLst>
          </p:cNvPr>
          <p:cNvSpPr>
            <a:spLocks noGrp="1"/>
          </p:cNvSpPr>
          <p:nvPr>
            <p:ph sz="half" idx="1"/>
          </p:nvPr>
        </p:nvSpPr>
        <p:spPr/>
        <p:txBody>
          <a:bodyPr>
            <a:normAutofit lnSpcReduction="10000"/>
          </a:bodyPr>
          <a:lstStyle/>
          <a:p>
            <a:r>
              <a:rPr lang="en-US" sz="3600" dirty="0"/>
              <a:t>Excel 365 for Windows</a:t>
            </a:r>
          </a:p>
          <a:p>
            <a:r>
              <a:rPr lang="en-US" sz="3600" dirty="0"/>
              <a:t>Excel 365 for Mac</a:t>
            </a:r>
          </a:p>
          <a:p>
            <a:r>
              <a:rPr lang="en-US" sz="3600" dirty="0"/>
              <a:t>Excel 2021</a:t>
            </a:r>
          </a:p>
          <a:p>
            <a:r>
              <a:rPr lang="en-US" sz="3600" dirty="0"/>
              <a:t>Excel 2021 for Mac</a:t>
            </a:r>
          </a:p>
          <a:p>
            <a:r>
              <a:rPr lang="en-US" sz="3600" dirty="0"/>
              <a:t>Excel for iPad</a:t>
            </a:r>
          </a:p>
        </p:txBody>
      </p:sp>
      <p:sp>
        <p:nvSpPr>
          <p:cNvPr id="4" name="Zástupný objekt pre obsah 3">
            <a:extLst>
              <a:ext uri="{FF2B5EF4-FFF2-40B4-BE49-F238E27FC236}">
                <a16:creationId xmlns:a16="http://schemas.microsoft.com/office/drawing/2014/main" id="{82321EAB-73D2-A85B-CA12-3A608E6186D7}"/>
              </a:ext>
            </a:extLst>
          </p:cNvPr>
          <p:cNvSpPr>
            <a:spLocks noGrp="1"/>
          </p:cNvSpPr>
          <p:nvPr>
            <p:ph sz="half" idx="2"/>
          </p:nvPr>
        </p:nvSpPr>
        <p:spPr>
          <a:xfrm>
            <a:off x="6416039" y="2228003"/>
            <a:ext cx="5482591" cy="4184227"/>
          </a:xfrm>
        </p:spPr>
        <p:txBody>
          <a:bodyPr>
            <a:normAutofit lnSpcReduction="10000"/>
          </a:bodyPr>
          <a:lstStyle/>
          <a:p>
            <a:r>
              <a:rPr lang="en-US" sz="3600" dirty="0"/>
              <a:t>Excel for iPhone</a:t>
            </a:r>
          </a:p>
          <a:p>
            <a:r>
              <a:rPr lang="en-US" sz="3600" dirty="0"/>
              <a:t>Excel for Android tablets</a:t>
            </a:r>
          </a:p>
          <a:p>
            <a:r>
              <a:rPr lang="en-US" sz="3600" dirty="0"/>
              <a:t>Excel for Android phones</a:t>
            </a:r>
          </a:p>
          <a:p>
            <a:r>
              <a:rPr lang="en-US" sz="3600" dirty="0"/>
              <a:t>Excel for the web</a:t>
            </a:r>
          </a:p>
          <a:p>
            <a:pPr marL="0" indent="0">
              <a:buNone/>
            </a:pPr>
            <a:endParaRPr lang="en-US" sz="3600" dirty="0"/>
          </a:p>
        </p:txBody>
      </p:sp>
    </p:spTree>
    <p:extLst>
      <p:ext uri="{BB962C8B-B14F-4D97-AF65-F5344CB8AC3E}">
        <p14:creationId xmlns:p14="http://schemas.microsoft.com/office/powerpoint/2010/main" val="3531337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A739-5704-48A7-08D2-265ADC03102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2EE6BB0-4281-3AB8-9C14-ACED2F5B49A4}"/>
              </a:ext>
            </a:extLst>
          </p:cNvPr>
          <p:cNvSpPr>
            <a:spLocks noGrp="1"/>
          </p:cNvSpPr>
          <p:nvPr>
            <p:ph type="title"/>
          </p:nvPr>
        </p:nvSpPr>
        <p:spPr>
          <a:xfrm>
            <a:off x="581192" y="702156"/>
            <a:ext cx="11029616" cy="623724"/>
          </a:xfrm>
        </p:spPr>
        <p:txBody>
          <a:bodyPr/>
          <a:lstStyle/>
          <a:p>
            <a:r>
              <a:rPr lang="sk-SK" b="1" dirty="0" err="1"/>
              <a:t>Limitations</a:t>
            </a:r>
            <a:r>
              <a:rPr lang="sk-SK" b="1" dirty="0"/>
              <a:t> of </a:t>
            </a:r>
            <a:r>
              <a:rPr lang="sk-SK" b="1" dirty="0" err="1"/>
              <a:t>dynamic</a:t>
            </a:r>
            <a:r>
              <a:rPr lang="sk-SK" b="1" dirty="0"/>
              <a:t> </a:t>
            </a:r>
            <a:r>
              <a:rPr lang="sk-SK" b="1" dirty="0" err="1"/>
              <a:t>arrays</a:t>
            </a:r>
            <a:endParaRPr lang="sk-SK" b="1" dirty="0"/>
          </a:p>
        </p:txBody>
      </p:sp>
      <p:sp>
        <p:nvSpPr>
          <p:cNvPr id="3" name="Zástupný objekt pre obsah 2">
            <a:extLst>
              <a:ext uri="{FF2B5EF4-FFF2-40B4-BE49-F238E27FC236}">
                <a16:creationId xmlns:a16="http://schemas.microsoft.com/office/drawing/2014/main" id="{956A968C-F232-F2F8-4339-E03ED5D03F06}"/>
              </a:ext>
            </a:extLst>
          </p:cNvPr>
          <p:cNvSpPr>
            <a:spLocks noGrp="1"/>
          </p:cNvSpPr>
          <p:nvPr>
            <p:ph idx="1"/>
          </p:nvPr>
        </p:nvSpPr>
        <p:spPr>
          <a:xfrm>
            <a:off x="581192" y="1497330"/>
            <a:ext cx="11029615" cy="4983480"/>
          </a:xfrm>
        </p:spPr>
        <p:txBody>
          <a:bodyPr>
            <a:normAutofit fontScale="92500" lnSpcReduction="20000"/>
          </a:bodyPr>
          <a:lstStyle/>
          <a:p>
            <a:r>
              <a:rPr lang="en-US" sz="2800" b="1" dirty="0"/>
              <a:t>Results cannot be sorted in the usual way</a:t>
            </a:r>
            <a:r>
              <a:rPr lang="sk-SK" sz="2800" dirty="0"/>
              <a:t> - </a:t>
            </a:r>
            <a:r>
              <a:rPr lang="en-US" sz="2800" dirty="0"/>
              <a:t>The spill range returned by a dynamic array formula cannot be sorted by using Excel's Sort feature. Any such attempt will result in the "You cannot change part of an array" error. To arrange the results from smallest to largest or vice versa, wrap your current formula in the SORT function</a:t>
            </a:r>
            <a:r>
              <a:rPr lang="sk-SK" sz="2800" dirty="0"/>
              <a:t>.</a:t>
            </a:r>
          </a:p>
          <a:p>
            <a:r>
              <a:rPr lang="en-US" sz="2800" b="1" dirty="0"/>
              <a:t>Cannot delete any value in spill range</a:t>
            </a:r>
            <a:r>
              <a:rPr lang="sk-SK" sz="2800" b="1" dirty="0"/>
              <a:t> </a:t>
            </a:r>
            <a:r>
              <a:rPr lang="sk-SK" sz="2800" dirty="0"/>
              <a:t>- n</a:t>
            </a:r>
            <a:r>
              <a:rPr lang="en-US" sz="2800" dirty="0"/>
              <a:t>one of the values in a spill range can be deleted because of the same reason: you cannot change part of an array. This behavior is expected and logical.</a:t>
            </a:r>
            <a:endParaRPr lang="sk-SK" sz="2800" dirty="0"/>
          </a:p>
          <a:p>
            <a:r>
              <a:rPr lang="en-US" sz="2800" b="1" dirty="0"/>
              <a:t>Are not supported in Excel tables</a:t>
            </a:r>
            <a:r>
              <a:rPr lang="sk-SK" sz="2800" b="1" dirty="0"/>
              <a:t> </a:t>
            </a:r>
            <a:r>
              <a:rPr lang="sk-SK" sz="2800" dirty="0"/>
              <a:t>(</a:t>
            </a:r>
            <a:r>
              <a:rPr lang="sk-SK" sz="2800" dirty="0" err="1"/>
              <a:t>Format</a:t>
            </a:r>
            <a:r>
              <a:rPr lang="sk-SK" sz="2800" dirty="0"/>
              <a:t> as Table) – d</a:t>
            </a:r>
            <a:r>
              <a:rPr lang="en-US" sz="2800" dirty="0" err="1"/>
              <a:t>ynamic</a:t>
            </a:r>
            <a:r>
              <a:rPr lang="en-US" sz="2800" dirty="0"/>
              <a:t> array formulas do not work from within Excel tables, only within regular ranges</a:t>
            </a:r>
            <a:r>
              <a:rPr lang="sk-SK" sz="2800" dirty="0"/>
              <a:t>. </a:t>
            </a:r>
          </a:p>
          <a:p>
            <a:r>
              <a:rPr lang="en-US" sz="2800" b="1" dirty="0"/>
              <a:t>Do not work with Excel Power Query</a:t>
            </a:r>
            <a:r>
              <a:rPr lang="sk-SK" sz="2800" b="1" dirty="0"/>
              <a:t>. </a:t>
            </a:r>
          </a:p>
          <a:p>
            <a:endParaRPr lang="sk-SK" sz="2800" dirty="0"/>
          </a:p>
        </p:txBody>
      </p:sp>
    </p:spTree>
    <p:extLst>
      <p:ext uri="{BB962C8B-B14F-4D97-AF65-F5344CB8AC3E}">
        <p14:creationId xmlns:p14="http://schemas.microsoft.com/office/powerpoint/2010/main" val="2497481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useBgFill="1">
        <p:nvSpPr>
          <p:cNvPr id="17" name="Rectangle 16">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ĺžnik 3">
            <a:extLst>
              <a:ext uri="{FF2B5EF4-FFF2-40B4-BE49-F238E27FC236}">
                <a16:creationId xmlns:a16="http://schemas.microsoft.com/office/drawing/2014/main" id="{275F2DA6-1F77-92FE-ADD1-1FF8984F2134}"/>
              </a:ext>
            </a:extLst>
          </p:cNvPr>
          <p:cNvSpPr/>
          <p:nvPr/>
        </p:nvSpPr>
        <p:spPr>
          <a:xfrm>
            <a:off x="505359" y="1376879"/>
            <a:ext cx="6661252" cy="3654081"/>
          </a:xfrm>
          <a:prstGeom prst="rect">
            <a:avLst/>
          </a:prstGeom>
        </p:spPr>
        <p:txBody>
          <a:bodyPr vert="horz" lIns="91440" tIns="45720" rIns="91440" bIns="45720" rtlCol="0" anchor="ctr">
            <a:normAutofit/>
          </a:bodyPr>
          <a:lstStyle/>
          <a:p>
            <a:pPr defTabSz="457200">
              <a:spcBef>
                <a:spcPct val="0"/>
              </a:spcBef>
              <a:spcAft>
                <a:spcPts val="600"/>
              </a:spcAft>
            </a:pPr>
            <a:r>
              <a:rPr lang="sk-SK" sz="6600" b="0" kern="1200" cap="all" spc="0" dirty="0" err="1">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Thank</a:t>
            </a:r>
            <a:r>
              <a:rPr lang="sk-SK" sz="6600" b="0" kern="1200" cap="all" spc="0"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 </a:t>
            </a:r>
            <a:r>
              <a:rPr lang="sk-SK" sz="6600" b="0" kern="1200" cap="all" spc="0" dirty="0" err="1">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you</a:t>
            </a:r>
            <a:r>
              <a:rPr lang="sk-SK" sz="6600" b="0" kern="1200" cap="all" spc="0"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 </a:t>
            </a:r>
            <a:r>
              <a:rPr lang="sk-SK" sz="6600" b="0" kern="1200" cap="all" spc="0" dirty="0" err="1">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for</a:t>
            </a:r>
            <a:r>
              <a:rPr lang="sk-SK" sz="6600" b="0" kern="1200" cap="all" spc="0"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 </a:t>
            </a:r>
            <a:r>
              <a:rPr lang="sk-SK" sz="6600" b="0" kern="1200" cap="all" spc="0" dirty="0" err="1">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your</a:t>
            </a:r>
            <a:r>
              <a:rPr lang="sk-SK" sz="6600" b="0" kern="1200" cap="all" spc="0"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 </a:t>
            </a:r>
            <a:r>
              <a:rPr lang="sk-SK" sz="6600" b="0" kern="1200" cap="all" spc="0" dirty="0" err="1">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attention</a:t>
            </a:r>
            <a:r>
              <a:rPr lang="en-US" sz="6600" b="0" kern="1200" cap="all" spc="0"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mj-lt"/>
                <a:ea typeface="+mj-ea"/>
                <a:cs typeface="+mj-cs"/>
              </a:rPr>
              <a:t>!</a:t>
            </a:r>
          </a:p>
        </p:txBody>
      </p:sp>
      <p:sp>
        <p:nvSpPr>
          <p:cNvPr id="19" name="Rectangle 18">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0">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2">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6" name="Obrázok 5">
            <a:extLst>
              <a:ext uri="{FF2B5EF4-FFF2-40B4-BE49-F238E27FC236}">
                <a16:creationId xmlns:a16="http://schemas.microsoft.com/office/drawing/2014/main" id="{F37D93E3-31F5-19C1-CDB7-9DB2BAC28EAB}"/>
              </a:ext>
            </a:extLst>
          </p:cNvPr>
          <p:cNvPicPr>
            <a:picLocks noChangeAspect="1"/>
          </p:cNvPicPr>
          <p:nvPr/>
        </p:nvPicPr>
        <p:blipFill>
          <a:blip r:embed="rId3"/>
          <a:stretch>
            <a:fillRect/>
          </a:stretch>
        </p:blipFill>
        <p:spPr>
          <a:xfrm>
            <a:off x="6598851" y="1818713"/>
            <a:ext cx="5141595" cy="2770412"/>
          </a:xfrm>
          <a:prstGeom prst="rect">
            <a:avLst/>
          </a:prstGeom>
        </p:spPr>
      </p:pic>
    </p:spTree>
    <p:extLst>
      <p:ext uri="{BB962C8B-B14F-4D97-AF65-F5344CB8AC3E}">
        <p14:creationId xmlns:p14="http://schemas.microsoft.com/office/powerpoint/2010/main" val="34815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4452E5-26B9-6208-0AB2-DCE714767B97}"/>
              </a:ext>
            </a:extLst>
          </p:cNvPr>
          <p:cNvSpPr>
            <a:spLocks noGrp="1"/>
          </p:cNvSpPr>
          <p:nvPr>
            <p:ph type="title"/>
          </p:nvPr>
        </p:nvSpPr>
        <p:spPr>
          <a:xfrm>
            <a:off x="581192" y="702156"/>
            <a:ext cx="11029616" cy="600864"/>
          </a:xfrm>
        </p:spPr>
        <p:txBody>
          <a:bodyPr/>
          <a:lstStyle/>
          <a:p>
            <a:r>
              <a:rPr lang="sk-SK" b="1" dirty="0" err="1"/>
              <a:t>dynamic</a:t>
            </a:r>
            <a:r>
              <a:rPr lang="sk-SK" b="1" dirty="0"/>
              <a:t> </a:t>
            </a:r>
            <a:r>
              <a:rPr lang="sk-SK" b="1" dirty="0" err="1"/>
              <a:t>array</a:t>
            </a:r>
            <a:r>
              <a:rPr lang="sk-SK" b="1" dirty="0"/>
              <a:t> </a:t>
            </a:r>
            <a:r>
              <a:rPr lang="sk-SK" b="1" dirty="0" err="1"/>
              <a:t>functions</a:t>
            </a:r>
            <a:endParaRPr lang="en-GB" b="1" dirty="0"/>
          </a:p>
        </p:txBody>
      </p:sp>
      <p:sp>
        <p:nvSpPr>
          <p:cNvPr id="5" name="Zástupný objekt pre obsah 4">
            <a:extLst>
              <a:ext uri="{FF2B5EF4-FFF2-40B4-BE49-F238E27FC236}">
                <a16:creationId xmlns:a16="http://schemas.microsoft.com/office/drawing/2014/main" id="{CABCB468-56A9-778B-93B7-D3FFF2788D5D}"/>
              </a:ext>
            </a:extLst>
          </p:cNvPr>
          <p:cNvSpPr>
            <a:spLocks noGrp="1"/>
          </p:cNvSpPr>
          <p:nvPr>
            <p:ph idx="1"/>
          </p:nvPr>
        </p:nvSpPr>
        <p:spPr>
          <a:xfrm>
            <a:off x="581193" y="1428750"/>
            <a:ext cx="10928818" cy="5223510"/>
          </a:xfrm>
        </p:spPr>
        <p:txBody>
          <a:bodyPr>
            <a:normAutofit/>
          </a:bodyPr>
          <a:lstStyle/>
          <a:p>
            <a:r>
              <a:rPr lang="en-GB" sz="2400" dirty="0"/>
              <a:t>UNIQUE – </a:t>
            </a:r>
            <a:r>
              <a:rPr lang="en-US" sz="2400" dirty="0"/>
              <a:t>extracts unique items from a range of cells</a:t>
            </a:r>
            <a:r>
              <a:rPr lang="en-GB" sz="2400" dirty="0"/>
              <a:t>.</a:t>
            </a:r>
          </a:p>
          <a:p>
            <a:r>
              <a:rPr lang="en-GB" sz="2400" dirty="0"/>
              <a:t>FILTER - </a:t>
            </a:r>
            <a:r>
              <a:rPr lang="en-US" sz="2400" dirty="0"/>
              <a:t>filters data based in the criteria you define</a:t>
            </a:r>
            <a:r>
              <a:rPr lang="en-GB" sz="2400" dirty="0"/>
              <a:t>.</a:t>
            </a:r>
          </a:p>
          <a:p>
            <a:r>
              <a:rPr lang="en-GB" sz="2400" dirty="0"/>
              <a:t>SORT – </a:t>
            </a:r>
            <a:r>
              <a:rPr lang="en-US" sz="2400" dirty="0"/>
              <a:t>sorts a range of cells by a specified column</a:t>
            </a:r>
            <a:r>
              <a:rPr lang="en-GB" sz="2400" dirty="0"/>
              <a:t>.</a:t>
            </a:r>
          </a:p>
          <a:p>
            <a:r>
              <a:rPr lang="en-GB" sz="2400" dirty="0"/>
              <a:t>SORTBY – </a:t>
            </a:r>
            <a:r>
              <a:rPr lang="en-US" sz="2400" dirty="0"/>
              <a:t>sorts a range of cells by another range or array</a:t>
            </a:r>
            <a:r>
              <a:rPr lang="en-GB" sz="2400" dirty="0"/>
              <a:t>.</a:t>
            </a:r>
          </a:p>
          <a:p>
            <a:r>
              <a:rPr lang="en-GB" sz="2400" dirty="0"/>
              <a:t>RANDARRAY – </a:t>
            </a:r>
            <a:r>
              <a:rPr lang="en-US" sz="2400" dirty="0"/>
              <a:t>generates an array of random numbers</a:t>
            </a:r>
            <a:r>
              <a:rPr lang="en-GB" sz="2400" dirty="0"/>
              <a:t>.</a:t>
            </a:r>
          </a:p>
          <a:p>
            <a:r>
              <a:rPr lang="en-GB" sz="2400" dirty="0"/>
              <a:t>SEQUENCE – </a:t>
            </a:r>
            <a:r>
              <a:rPr lang="en-US" sz="2400" dirty="0"/>
              <a:t>generates a list of sequential numbers</a:t>
            </a:r>
            <a:r>
              <a:rPr lang="en-GB" sz="2400" dirty="0"/>
              <a:t>.</a:t>
            </a:r>
          </a:p>
          <a:p>
            <a:r>
              <a:rPr lang="en-GB" sz="2400" dirty="0"/>
              <a:t>TEXTSPLIT – </a:t>
            </a:r>
            <a:r>
              <a:rPr lang="en-US" sz="2400" dirty="0"/>
              <a:t>splits strings by a specified delimiter across columns or/and rows</a:t>
            </a:r>
            <a:r>
              <a:rPr lang="en-GB" sz="2400" dirty="0"/>
              <a:t>.</a:t>
            </a:r>
          </a:p>
          <a:p>
            <a:r>
              <a:rPr lang="en-GB" sz="2400" dirty="0"/>
              <a:t>TOCOL – </a:t>
            </a:r>
            <a:r>
              <a:rPr lang="en-US" sz="2400" dirty="0"/>
              <a:t>convert an array or range to a single column</a:t>
            </a:r>
            <a:r>
              <a:rPr lang="en-GB" sz="2400" dirty="0"/>
              <a:t>.</a:t>
            </a:r>
          </a:p>
          <a:p>
            <a:r>
              <a:rPr lang="en-GB" sz="2400" dirty="0"/>
              <a:t>TOROW – </a:t>
            </a:r>
            <a:r>
              <a:rPr lang="en-US" sz="2400" dirty="0"/>
              <a:t>transform a range or array into a single row</a:t>
            </a:r>
            <a:r>
              <a:rPr lang="sk-SK" sz="2400" dirty="0"/>
              <a:t>.</a:t>
            </a:r>
            <a:endParaRPr lang="en-GB" sz="2400" dirty="0"/>
          </a:p>
        </p:txBody>
      </p:sp>
    </p:spTree>
    <p:extLst>
      <p:ext uri="{BB962C8B-B14F-4D97-AF65-F5344CB8AC3E}">
        <p14:creationId xmlns:p14="http://schemas.microsoft.com/office/powerpoint/2010/main" val="110389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10AF4-6A99-DFF4-7264-9809C801B14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CD76CE9-7980-7852-7A70-82AECDA861F5}"/>
              </a:ext>
            </a:extLst>
          </p:cNvPr>
          <p:cNvSpPr>
            <a:spLocks noGrp="1"/>
          </p:cNvSpPr>
          <p:nvPr>
            <p:ph type="title"/>
          </p:nvPr>
        </p:nvSpPr>
        <p:spPr>
          <a:xfrm>
            <a:off x="581193" y="656436"/>
            <a:ext cx="11029616" cy="532284"/>
          </a:xfrm>
        </p:spPr>
        <p:txBody>
          <a:bodyPr/>
          <a:lstStyle/>
          <a:p>
            <a:r>
              <a:rPr lang="sk-SK" b="1" dirty="0" err="1"/>
              <a:t>dynamic</a:t>
            </a:r>
            <a:r>
              <a:rPr lang="sk-SK" b="1" dirty="0"/>
              <a:t> </a:t>
            </a:r>
            <a:r>
              <a:rPr lang="sk-SK" b="1" dirty="0" err="1"/>
              <a:t>array</a:t>
            </a:r>
            <a:r>
              <a:rPr lang="sk-SK" b="1" dirty="0"/>
              <a:t> </a:t>
            </a:r>
            <a:r>
              <a:rPr lang="sk-SK" b="1" dirty="0" err="1"/>
              <a:t>functions</a:t>
            </a:r>
            <a:endParaRPr lang="en-GB" b="1" dirty="0"/>
          </a:p>
        </p:txBody>
      </p:sp>
      <p:sp>
        <p:nvSpPr>
          <p:cNvPr id="5" name="Zástupný objekt pre obsah 4">
            <a:extLst>
              <a:ext uri="{FF2B5EF4-FFF2-40B4-BE49-F238E27FC236}">
                <a16:creationId xmlns:a16="http://schemas.microsoft.com/office/drawing/2014/main" id="{CA3BD6CF-D677-AD60-CFDD-6F2D7F520400}"/>
              </a:ext>
            </a:extLst>
          </p:cNvPr>
          <p:cNvSpPr>
            <a:spLocks noGrp="1"/>
          </p:cNvSpPr>
          <p:nvPr>
            <p:ph idx="1"/>
          </p:nvPr>
        </p:nvSpPr>
        <p:spPr>
          <a:xfrm>
            <a:off x="581193" y="1280160"/>
            <a:ext cx="10928818" cy="5372100"/>
          </a:xfrm>
        </p:spPr>
        <p:txBody>
          <a:bodyPr>
            <a:normAutofit fontScale="92500" lnSpcReduction="20000"/>
          </a:bodyPr>
          <a:lstStyle/>
          <a:p>
            <a:r>
              <a:rPr lang="sk-SK" sz="2400" dirty="0"/>
              <a:t>WRAPCOLS – </a:t>
            </a:r>
            <a:r>
              <a:rPr lang="en-US" sz="2400" dirty="0"/>
              <a:t>converts a row or column into a 2D array based on the specified number of values per row</a:t>
            </a:r>
            <a:r>
              <a:rPr lang="sk-SK" sz="2400" dirty="0"/>
              <a:t>.</a:t>
            </a:r>
          </a:p>
          <a:p>
            <a:r>
              <a:rPr lang="sk-SK" sz="2400" dirty="0"/>
              <a:t>WRAPROWS - </a:t>
            </a:r>
            <a:r>
              <a:rPr lang="en-US" sz="2400" dirty="0"/>
              <a:t>re-shapes a row or column into a 2D array based on the specified number of values per column</a:t>
            </a:r>
            <a:r>
              <a:rPr lang="sk-SK" sz="2400" dirty="0"/>
              <a:t>.</a:t>
            </a:r>
          </a:p>
          <a:p>
            <a:r>
              <a:rPr lang="sk-SK" sz="2400" dirty="0"/>
              <a:t>TAKE - </a:t>
            </a:r>
            <a:r>
              <a:rPr lang="en-US" sz="2400" dirty="0"/>
              <a:t>extracts a specified number of contiguous rows or columns from the start or end of an array</a:t>
            </a:r>
            <a:r>
              <a:rPr lang="sk-SK" sz="2400" dirty="0"/>
              <a:t>.</a:t>
            </a:r>
          </a:p>
          <a:p>
            <a:r>
              <a:rPr lang="sk-SK" sz="2400" dirty="0"/>
              <a:t>DROP - </a:t>
            </a:r>
            <a:r>
              <a:rPr lang="en-US" sz="2400" dirty="0"/>
              <a:t>removes a certain number of rows or columns from an array</a:t>
            </a:r>
            <a:r>
              <a:rPr lang="sk-SK" sz="2400" dirty="0"/>
              <a:t>.</a:t>
            </a:r>
          </a:p>
          <a:p>
            <a:r>
              <a:rPr lang="sk-SK" sz="2400" dirty="0"/>
              <a:t>EXPAND – </a:t>
            </a:r>
            <a:r>
              <a:rPr lang="en-US" sz="2400" dirty="0"/>
              <a:t>grow an array to the specified number of rows and columns</a:t>
            </a:r>
            <a:r>
              <a:rPr lang="sk-SK" sz="2400" dirty="0"/>
              <a:t>.</a:t>
            </a:r>
          </a:p>
          <a:p>
            <a:r>
              <a:rPr lang="sk-SK" sz="2400" dirty="0"/>
              <a:t>CHOOSECOLS - </a:t>
            </a:r>
            <a:r>
              <a:rPr lang="en-US" sz="2400" dirty="0"/>
              <a:t>returns the specified columns from an array</a:t>
            </a:r>
            <a:r>
              <a:rPr lang="sk-SK" sz="2400" dirty="0"/>
              <a:t>.</a:t>
            </a:r>
          </a:p>
          <a:p>
            <a:r>
              <a:rPr lang="sk-SK" sz="2400" dirty="0"/>
              <a:t>CHOOSEROWS - </a:t>
            </a:r>
            <a:r>
              <a:rPr lang="en-US" sz="2400" dirty="0"/>
              <a:t>extracts the specified rows from an array</a:t>
            </a:r>
            <a:r>
              <a:rPr lang="sk-SK" sz="2400" dirty="0"/>
              <a:t>.</a:t>
            </a:r>
          </a:p>
          <a:p>
            <a:r>
              <a:rPr lang="sk-SK" sz="2400" dirty="0"/>
              <a:t>GROUPBY - </a:t>
            </a:r>
            <a:r>
              <a:rPr lang="en-US" sz="2400" dirty="0"/>
              <a:t>group and aggregate data in rows based on the values in one or more columns</a:t>
            </a:r>
            <a:r>
              <a:rPr lang="sk-SK" sz="2400" dirty="0"/>
              <a:t>.</a:t>
            </a:r>
          </a:p>
          <a:p>
            <a:r>
              <a:rPr lang="sk-SK" sz="2400" dirty="0"/>
              <a:t>PIVOTBY – </a:t>
            </a:r>
            <a:r>
              <a:rPr lang="en-US" sz="2400" dirty="0"/>
              <a:t>group data in rows and columns and aggregate the associated values</a:t>
            </a:r>
            <a:r>
              <a:rPr lang="sk-SK" sz="2400" dirty="0"/>
              <a:t>.</a:t>
            </a:r>
          </a:p>
        </p:txBody>
      </p:sp>
    </p:spTree>
    <p:extLst>
      <p:ext uri="{BB962C8B-B14F-4D97-AF65-F5344CB8AC3E}">
        <p14:creationId xmlns:p14="http://schemas.microsoft.com/office/powerpoint/2010/main" val="2078849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F28B79-6AFF-B936-615C-7278F41D24E8}"/>
              </a:ext>
            </a:extLst>
          </p:cNvPr>
          <p:cNvSpPr>
            <a:spLocks noGrp="1"/>
          </p:cNvSpPr>
          <p:nvPr>
            <p:ph type="title"/>
          </p:nvPr>
        </p:nvSpPr>
        <p:spPr>
          <a:xfrm>
            <a:off x="581192" y="702156"/>
            <a:ext cx="11029616" cy="497994"/>
          </a:xfrm>
        </p:spPr>
        <p:txBody>
          <a:bodyPr/>
          <a:lstStyle/>
          <a:p>
            <a:r>
              <a:rPr lang="sk-SK" b="1" dirty="0"/>
              <a:t>FILTER - syntax</a:t>
            </a:r>
            <a:endParaRPr lang="en-GB" b="1" dirty="0"/>
          </a:p>
        </p:txBody>
      </p:sp>
      <p:sp>
        <p:nvSpPr>
          <p:cNvPr id="3" name="Zástupný objekt pre obsah 2">
            <a:extLst>
              <a:ext uri="{FF2B5EF4-FFF2-40B4-BE49-F238E27FC236}">
                <a16:creationId xmlns:a16="http://schemas.microsoft.com/office/drawing/2014/main" id="{04F7736F-36B1-6472-94B2-47FA2D13D51B}"/>
              </a:ext>
            </a:extLst>
          </p:cNvPr>
          <p:cNvSpPr>
            <a:spLocks noGrp="1"/>
          </p:cNvSpPr>
          <p:nvPr>
            <p:ph idx="1"/>
          </p:nvPr>
        </p:nvSpPr>
        <p:spPr>
          <a:xfrm>
            <a:off x="581192" y="1428750"/>
            <a:ext cx="11029615" cy="4546600"/>
          </a:xfrm>
        </p:spPr>
        <p:txBody>
          <a:bodyPr>
            <a:normAutofit/>
          </a:bodyPr>
          <a:lstStyle/>
          <a:p>
            <a:r>
              <a:rPr lang="sk-SK" sz="3200" b="1" dirty="0" err="1"/>
              <a:t>Array</a:t>
            </a:r>
            <a:r>
              <a:rPr lang="sk-SK" sz="3200" b="1" dirty="0"/>
              <a:t> (</a:t>
            </a:r>
            <a:r>
              <a:rPr lang="sk-SK" sz="3200" b="1" dirty="0" err="1"/>
              <a:t>required</a:t>
            </a:r>
            <a:r>
              <a:rPr lang="sk-SK" sz="3200" b="1" dirty="0"/>
              <a:t>) </a:t>
            </a:r>
            <a:r>
              <a:rPr lang="sk-SK" sz="3200" dirty="0"/>
              <a:t>- </a:t>
            </a:r>
            <a:r>
              <a:rPr lang="en-US" sz="3200" dirty="0"/>
              <a:t>the range or array of values that you want to filter.</a:t>
            </a:r>
            <a:endParaRPr lang="sk-SK" sz="3200" dirty="0"/>
          </a:p>
          <a:p>
            <a:r>
              <a:rPr lang="sk-SK" sz="3200" b="1" dirty="0" err="1"/>
              <a:t>Include</a:t>
            </a:r>
            <a:r>
              <a:rPr lang="sk-SK" sz="3200" b="1" dirty="0"/>
              <a:t> (</a:t>
            </a:r>
            <a:r>
              <a:rPr lang="sk-SK" sz="3200" b="1" dirty="0" err="1"/>
              <a:t>required</a:t>
            </a:r>
            <a:r>
              <a:rPr lang="sk-SK" sz="3200" b="1" dirty="0"/>
              <a:t>) </a:t>
            </a:r>
            <a:r>
              <a:rPr lang="sk-SK" sz="3200" dirty="0"/>
              <a:t>– </a:t>
            </a:r>
            <a:r>
              <a:rPr lang="en-US" sz="3200" dirty="0"/>
              <a:t>the criteria supplied as a Boolean array (TRUE and FALSE values)</a:t>
            </a:r>
            <a:r>
              <a:rPr lang="sk-SK" sz="3200" dirty="0"/>
              <a:t>. </a:t>
            </a:r>
          </a:p>
          <a:p>
            <a:r>
              <a:rPr lang="sk-SK" sz="3200" dirty="0" err="1"/>
              <a:t>If_empty</a:t>
            </a:r>
            <a:r>
              <a:rPr lang="sk-SK" sz="3200" dirty="0"/>
              <a:t> (</a:t>
            </a:r>
            <a:r>
              <a:rPr lang="sk-SK" sz="3200" dirty="0" err="1"/>
              <a:t>optional</a:t>
            </a:r>
            <a:r>
              <a:rPr lang="sk-SK" sz="3200" dirty="0"/>
              <a:t>) – </a:t>
            </a:r>
            <a:r>
              <a:rPr lang="en-US" sz="3200" dirty="0"/>
              <a:t>the value to return when no entries meet the criteria</a:t>
            </a:r>
            <a:r>
              <a:rPr lang="sk-SK" sz="3200" dirty="0"/>
              <a:t>. </a:t>
            </a:r>
          </a:p>
          <a:p>
            <a:pPr marL="0" indent="0">
              <a:buNone/>
            </a:pPr>
            <a:r>
              <a:rPr lang="sk-SK" sz="3200" dirty="0"/>
              <a:t>=</a:t>
            </a:r>
            <a:r>
              <a:rPr lang="en-GB" sz="3200" dirty="0"/>
              <a:t>FILTER(A2:C13</a:t>
            </a:r>
            <a:r>
              <a:rPr lang="sk-SK" sz="3200" dirty="0"/>
              <a:t>;</a:t>
            </a:r>
            <a:r>
              <a:rPr lang="en-GB" sz="3200" dirty="0"/>
              <a:t>B2:B13=F1;„</a:t>
            </a:r>
            <a:r>
              <a:rPr lang="sk-SK" sz="3200" dirty="0"/>
              <a:t>No </a:t>
            </a:r>
            <a:r>
              <a:rPr lang="sk-SK" sz="3200" dirty="0" err="1"/>
              <a:t>results</a:t>
            </a:r>
            <a:r>
              <a:rPr lang="en-GB" sz="3200" dirty="0"/>
              <a:t>")</a:t>
            </a:r>
          </a:p>
        </p:txBody>
      </p:sp>
    </p:spTree>
    <p:extLst>
      <p:ext uri="{BB962C8B-B14F-4D97-AF65-F5344CB8AC3E}">
        <p14:creationId xmlns:p14="http://schemas.microsoft.com/office/powerpoint/2010/main" val="2196298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F5CCC-6344-9B14-0ED3-9585C755F1C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9C7D7EA-E2C6-389B-05B2-1B598881BD63}"/>
              </a:ext>
            </a:extLst>
          </p:cNvPr>
          <p:cNvSpPr>
            <a:spLocks noGrp="1"/>
          </p:cNvSpPr>
          <p:nvPr>
            <p:ph type="title"/>
          </p:nvPr>
        </p:nvSpPr>
        <p:spPr>
          <a:xfrm>
            <a:off x="581192" y="702156"/>
            <a:ext cx="11029616" cy="497994"/>
          </a:xfrm>
        </p:spPr>
        <p:txBody>
          <a:bodyPr/>
          <a:lstStyle/>
          <a:p>
            <a:r>
              <a:rPr lang="sk-SK" b="1"/>
              <a:t>SORT - syntax</a:t>
            </a:r>
            <a:endParaRPr lang="en-GB" b="1" dirty="0"/>
          </a:p>
        </p:txBody>
      </p:sp>
      <p:sp>
        <p:nvSpPr>
          <p:cNvPr id="3" name="Zástupný objekt pre obsah 2">
            <a:extLst>
              <a:ext uri="{FF2B5EF4-FFF2-40B4-BE49-F238E27FC236}">
                <a16:creationId xmlns:a16="http://schemas.microsoft.com/office/drawing/2014/main" id="{2B1C5126-38C4-6235-BF44-4860E496D7FA}"/>
              </a:ext>
            </a:extLst>
          </p:cNvPr>
          <p:cNvSpPr>
            <a:spLocks noGrp="1"/>
          </p:cNvSpPr>
          <p:nvPr>
            <p:ph idx="1"/>
          </p:nvPr>
        </p:nvSpPr>
        <p:spPr>
          <a:xfrm>
            <a:off x="581192" y="1428750"/>
            <a:ext cx="5785317" cy="5246370"/>
          </a:xfrm>
        </p:spPr>
        <p:txBody>
          <a:bodyPr>
            <a:normAutofit lnSpcReduction="10000"/>
          </a:bodyPr>
          <a:lstStyle/>
          <a:p>
            <a:r>
              <a:rPr lang="sk-SK" sz="2400" b="1" dirty="0" err="1"/>
              <a:t>Array</a:t>
            </a:r>
            <a:r>
              <a:rPr lang="sk-SK" sz="2400" b="1" dirty="0"/>
              <a:t> (</a:t>
            </a:r>
            <a:r>
              <a:rPr lang="sk-SK" sz="2400" b="1" dirty="0" err="1"/>
              <a:t>required</a:t>
            </a:r>
            <a:r>
              <a:rPr lang="sk-SK" sz="2400" b="1" dirty="0"/>
              <a:t>) </a:t>
            </a:r>
            <a:r>
              <a:rPr lang="sk-SK" sz="2400" dirty="0"/>
              <a:t>- </a:t>
            </a:r>
            <a:r>
              <a:rPr lang="en-US" sz="2400" dirty="0"/>
              <a:t>is an array of values or a range of cells to sort</a:t>
            </a:r>
            <a:r>
              <a:rPr lang="sk-SK" sz="2400" dirty="0"/>
              <a:t>.</a:t>
            </a:r>
          </a:p>
          <a:p>
            <a:r>
              <a:rPr lang="sk-SK" sz="2400" dirty="0" err="1"/>
              <a:t>Sort_index</a:t>
            </a:r>
            <a:r>
              <a:rPr lang="sk-SK" sz="2400" dirty="0"/>
              <a:t> (</a:t>
            </a:r>
            <a:r>
              <a:rPr lang="sk-SK" sz="2400" dirty="0" err="1"/>
              <a:t>optional</a:t>
            </a:r>
            <a:r>
              <a:rPr lang="sk-SK" sz="2400" dirty="0"/>
              <a:t>) – </a:t>
            </a:r>
            <a:r>
              <a:rPr lang="en-US" sz="2400" dirty="0"/>
              <a:t>an integer that indicates which column or row to sort by</a:t>
            </a:r>
            <a:r>
              <a:rPr lang="sk-SK" sz="2400" dirty="0"/>
              <a:t>. </a:t>
            </a:r>
          </a:p>
          <a:p>
            <a:r>
              <a:rPr lang="sk-SK" sz="2400" dirty="0" err="1"/>
              <a:t>Sort_order</a:t>
            </a:r>
            <a:r>
              <a:rPr lang="sk-SK" sz="2400" dirty="0"/>
              <a:t> (</a:t>
            </a:r>
            <a:r>
              <a:rPr lang="sk-SK" sz="2400" dirty="0" err="1"/>
              <a:t>optional</a:t>
            </a:r>
            <a:r>
              <a:rPr lang="sk-SK" sz="2400" dirty="0"/>
              <a:t>) – </a:t>
            </a:r>
            <a:r>
              <a:rPr lang="sk-SK" sz="2400" dirty="0" err="1"/>
              <a:t>defines</a:t>
            </a:r>
            <a:r>
              <a:rPr lang="sk-SK" sz="2400" dirty="0"/>
              <a:t> </a:t>
            </a:r>
            <a:r>
              <a:rPr lang="sk-SK" sz="2400" dirty="0" err="1"/>
              <a:t>the</a:t>
            </a:r>
            <a:r>
              <a:rPr lang="sk-SK" sz="2400" dirty="0"/>
              <a:t> sort </a:t>
            </a:r>
            <a:r>
              <a:rPr lang="sk-SK" sz="2400" dirty="0" err="1"/>
              <a:t>order</a:t>
            </a:r>
            <a:r>
              <a:rPr lang="sk-SK" sz="2400" dirty="0"/>
              <a:t>. </a:t>
            </a:r>
            <a:r>
              <a:rPr lang="en-US" sz="2400" dirty="0"/>
              <a:t>1 or omitted (default) - ascending order, -1 - descending order</a:t>
            </a:r>
            <a:r>
              <a:rPr lang="sk-SK" sz="2400" dirty="0"/>
              <a:t>.</a:t>
            </a:r>
          </a:p>
          <a:p>
            <a:r>
              <a:rPr lang="sk-SK" sz="2400" dirty="0" err="1"/>
              <a:t>By_col</a:t>
            </a:r>
            <a:r>
              <a:rPr lang="sk-SK" sz="2400" dirty="0"/>
              <a:t> (</a:t>
            </a:r>
            <a:r>
              <a:rPr lang="sk-SK" sz="2400" dirty="0" err="1"/>
              <a:t>optional</a:t>
            </a:r>
            <a:r>
              <a:rPr lang="sk-SK" sz="2400" dirty="0"/>
              <a:t>) – </a:t>
            </a:r>
            <a:r>
              <a:rPr lang="en-US" sz="2400" dirty="0"/>
              <a:t>a logical value that indicates the direction of sorting:</a:t>
            </a:r>
            <a:r>
              <a:rPr lang="sk-SK" sz="2400" dirty="0"/>
              <a:t> </a:t>
            </a:r>
            <a:r>
              <a:rPr lang="en-US" sz="2400" dirty="0"/>
              <a:t>FALSE or omitted (default) - sort by row</a:t>
            </a:r>
            <a:r>
              <a:rPr lang="sk-SK" sz="2400" dirty="0"/>
              <a:t>, TRUE - sort by </a:t>
            </a:r>
            <a:r>
              <a:rPr lang="sk-SK" sz="2400" dirty="0" err="1"/>
              <a:t>column</a:t>
            </a:r>
            <a:r>
              <a:rPr lang="sk-SK" sz="2400" dirty="0"/>
              <a:t>.</a:t>
            </a:r>
          </a:p>
          <a:p>
            <a:pPr marL="0" indent="0">
              <a:buNone/>
            </a:pPr>
            <a:r>
              <a:rPr lang="sk-SK" sz="2400" dirty="0"/>
              <a:t>=</a:t>
            </a:r>
            <a:r>
              <a:rPr lang="en-GB" sz="2400" dirty="0"/>
              <a:t>SORT(A2:B8</a:t>
            </a:r>
            <a:r>
              <a:rPr lang="sk-SK" sz="2400" dirty="0"/>
              <a:t>;</a:t>
            </a:r>
            <a:r>
              <a:rPr lang="en-GB" sz="2400" dirty="0"/>
              <a:t>2</a:t>
            </a:r>
            <a:r>
              <a:rPr lang="sk-SK" sz="2400" dirty="0"/>
              <a:t>;</a:t>
            </a:r>
            <a:r>
              <a:rPr lang="en-GB" sz="2400" dirty="0"/>
              <a:t>1)</a:t>
            </a:r>
          </a:p>
        </p:txBody>
      </p:sp>
      <p:pic>
        <p:nvPicPr>
          <p:cNvPr id="5" name="Obrázok 4">
            <a:extLst>
              <a:ext uri="{FF2B5EF4-FFF2-40B4-BE49-F238E27FC236}">
                <a16:creationId xmlns:a16="http://schemas.microsoft.com/office/drawing/2014/main" id="{CA02BF7A-BDD9-DEFF-9139-34D562737C36}"/>
              </a:ext>
            </a:extLst>
          </p:cNvPr>
          <p:cNvPicPr>
            <a:picLocks noChangeAspect="1"/>
          </p:cNvPicPr>
          <p:nvPr/>
        </p:nvPicPr>
        <p:blipFill>
          <a:blip r:embed="rId2"/>
          <a:stretch>
            <a:fillRect/>
          </a:stretch>
        </p:blipFill>
        <p:spPr>
          <a:xfrm>
            <a:off x="6638182" y="1971447"/>
            <a:ext cx="5325218" cy="3258005"/>
          </a:xfrm>
          <a:prstGeom prst="rect">
            <a:avLst/>
          </a:prstGeom>
        </p:spPr>
      </p:pic>
    </p:spTree>
    <p:extLst>
      <p:ext uri="{BB962C8B-B14F-4D97-AF65-F5344CB8AC3E}">
        <p14:creationId xmlns:p14="http://schemas.microsoft.com/office/powerpoint/2010/main" val="4208593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0DC10-992C-F819-A25B-174A5616D64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14523D1-6023-7808-3639-8802C1F3B411}"/>
              </a:ext>
            </a:extLst>
          </p:cNvPr>
          <p:cNvSpPr>
            <a:spLocks noGrp="1"/>
          </p:cNvSpPr>
          <p:nvPr>
            <p:ph type="title"/>
          </p:nvPr>
        </p:nvSpPr>
        <p:spPr>
          <a:xfrm>
            <a:off x="581192" y="702156"/>
            <a:ext cx="11029616" cy="497994"/>
          </a:xfrm>
        </p:spPr>
        <p:txBody>
          <a:bodyPr/>
          <a:lstStyle/>
          <a:p>
            <a:r>
              <a:rPr lang="sk-SK" b="1" dirty="0"/>
              <a:t>SORTBY - syntax</a:t>
            </a:r>
            <a:endParaRPr lang="en-GB" b="1" dirty="0"/>
          </a:p>
        </p:txBody>
      </p:sp>
      <p:sp>
        <p:nvSpPr>
          <p:cNvPr id="3" name="Zástupný objekt pre obsah 2">
            <a:extLst>
              <a:ext uri="{FF2B5EF4-FFF2-40B4-BE49-F238E27FC236}">
                <a16:creationId xmlns:a16="http://schemas.microsoft.com/office/drawing/2014/main" id="{210B376E-416A-802E-1339-6BAA9BF9A650}"/>
              </a:ext>
            </a:extLst>
          </p:cNvPr>
          <p:cNvSpPr>
            <a:spLocks noGrp="1"/>
          </p:cNvSpPr>
          <p:nvPr>
            <p:ph idx="1"/>
          </p:nvPr>
        </p:nvSpPr>
        <p:spPr>
          <a:xfrm>
            <a:off x="341163" y="1303020"/>
            <a:ext cx="6905457" cy="5120640"/>
          </a:xfrm>
        </p:spPr>
        <p:txBody>
          <a:bodyPr>
            <a:normAutofit/>
          </a:bodyPr>
          <a:lstStyle/>
          <a:p>
            <a:r>
              <a:rPr lang="sk-SK" sz="2800" b="1" dirty="0" err="1"/>
              <a:t>Array</a:t>
            </a:r>
            <a:r>
              <a:rPr lang="sk-SK" sz="2800" b="1" dirty="0"/>
              <a:t> (</a:t>
            </a:r>
            <a:r>
              <a:rPr lang="sk-SK" sz="2800" b="1" dirty="0" err="1"/>
              <a:t>required</a:t>
            </a:r>
            <a:r>
              <a:rPr lang="sk-SK" sz="2800" b="1" dirty="0"/>
              <a:t>) </a:t>
            </a:r>
            <a:r>
              <a:rPr lang="sk-SK" sz="2800" dirty="0"/>
              <a:t>- </a:t>
            </a:r>
            <a:r>
              <a:rPr lang="en-US" sz="2800" dirty="0"/>
              <a:t>the range of cells or array of values to be sorted</a:t>
            </a:r>
            <a:r>
              <a:rPr lang="sk-SK" sz="2800" dirty="0"/>
              <a:t>.</a:t>
            </a:r>
          </a:p>
          <a:p>
            <a:r>
              <a:rPr lang="sk-SK" sz="2800" b="1" dirty="0"/>
              <a:t>By_array1 (</a:t>
            </a:r>
            <a:r>
              <a:rPr lang="sk-SK" sz="2800" b="1" dirty="0" err="1"/>
              <a:t>required</a:t>
            </a:r>
            <a:r>
              <a:rPr lang="sk-SK" sz="2800" b="1" dirty="0"/>
              <a:t>) </a:t>
            </a:r>
            <a:r>
              <a:rPr lang="sk-SK" sz="2800" dirty="0"/>
              <a:t>– </a:t>
            </a:r>
            <a:r>
              <a:rPr lang="en-US" sz="2800" dirty="0"/>
              <a:t>the range or array to sort by</a:t>
            </a:r>
            <a:r>
              <a:rPr lang="sk-SK" sz="2800" dirty="0"/>
              <a:t>.</a:t>
            </a:r>
          </a:p>
          <a:p>
            <a:r>
              <a:rPr lang="sk-SK" sz="2800" dirty="0"/>
              <a:t>Sort_order1 (</a:t>
            </a:r>
            <a:r>
              <a:rPr lang="sk-SK" sz="2800" dirty="0" err="1"/>
              <a:t>optional</a:t>
            </a:r>
            <a:r>
              <a:rPr lang="sk-SK" sz="2800" dirty="0"/>
              <a:t>) – </a:t>
            </a:r>
            <a:r>
              <a:rPr lang="sk-SK" sz="2800" b="0" i="0" dirty="0" err="1">
                <a:solidFill>
                  <a:srgbClr val="000000"/>
                </a:solidFill>
                <a:effectLst/>
                <a:latin typeface="Noto Sans" panose="020B0502040504020204" pitchFamily="34" charset="0"/>
              </a:rPr>
              <a:t>the</a:t>
            </a:r>
            <a:r>
              <a:rPr lang="sk-SK" sz="2800" b="0" i="0" dirty="0">
                <a:solidFill>
                  <a:srgbClr val="000000"/>
                </a:solidFill>
                <a:effectLst/>
                <a:latin typeface="Noto Sans" panose="020B0502040504020204" pitchFamily="34" charset="0"/>
              </a:rPr>
              <a:t> </a:t>
            </a:r>
            <a:r>
              <a:rPr lang="sk-SK" sz="2800" b="0" i="0" dirty="0" err="1">
                <a:solidFill>
                  <a:srgbClr val="000000"/>
                </a:solidFill>
                <a:effectLst/>
                <a:latin typeface="Noto Sans" panose="020B0502040504020204" pitchFamily="34" charset="0"/>
              </a:rPr>
              <a:t>sorting</a:t>
            </a:r>
            <a:r>
              <a:rPr lang="sk-SK" sz="2800" b="0" i="0" dirty="0">
                <a:solidFill>
                  <a:srgbClr val="000000"/>
                </a:solidFill>
                <a:effectLst/>
                <a:latin typeface="Noto Sans" panose="020B0502040504020204" pitchFamily="34" charset="0"/>
              </a:rPr>
              <a:t> </a:t>
            </a:r>
            <a:r>
              <a:rPr lang="sk-SK" sz="2800" b="0" i="0" dirty="0" err="1">
                <a:solidFill>
                  <a:srgbClr val="000000"/>
                </a:solidFill>
                <a:effectLst/>
                <a:latin typeface="Noto Sans" panose="020B0502040504020204" pitchFamily="34" charset="0"/>
              </a:rPr>
              <a:t>order</a:t>
            </a:r>
            <a:r>
              <a:rPr lang="sk-SK" sz="2800" dirty="0">
                <a:solidFill>
                  <a:srgbClr val="000000"/>
                </a:solidFill>
                <a:latin typeface="Noto Sans" panose="020B0502040504020204" pitchFamily="34" charset="0"/>
              </a:rPr>
              <a:t>: </a:t>
            </a:r>
            <a:r>
              <a:rPr lang="en-US" sz="2800" dirty="0">
                <a:solidFill>
                  <a:srgbClr val="000000"/>
                </a:solidFill>
                <a:latin typeface="Noto Sans" panose="020B0502040504020204" pitchFamily="34" charset="0"/>
              </a:rPr>
              <a:t>1 or omitted (default) – ascending</a:t>
            </a:r>
            <a:r>
              <a:rPr lang="sk-SK" sz="2800" dirty="0">
                <a:solidFill>
                  <a:srgbClr val="000000"/>
                </a:solidFill>
                <a:latin typeface="Noto Sans" panose="020B0502040504020204" pitchFamily="34" charset="0"/>
              </a:rPr>
              <a:t>, -1 - </a:t>
            </a:r>
            <a:r>
              <a:rPr lang="sk-SK" sz="2800" dirty="0" err="1">
                <a:solidFill>
                  <a:srgbClr val="000000"/>
                </a:solidFill>
                <a:latin typeface="Noto Sans" panose="020B0502040504020204" pitchFamily="34" charset="0"/>
              </a:rPr>
              <a:t>descending</a:t>
            </a:r>
            <a:r>
              <a:rPr lang="sk-SK" sz="2800" dirty="0"/>
              <a:t>. </a:t>
            </a:r>
          </a:p>
          <a:p>
            <a:pPr marL="0" indent="0">
              <a:buNone/>
            </a:pPr>
            <a:r>
              <a:rPr lang="sk-SK" sz="2800" dirty="0"/>
              <a:t>=</a:t>
            </a:r>
            <a:r>
              <a:rPr lang="en-GB" sz="2800" dirty="0"/>
              <a:t>SORTBY(A2:B10</a:t>
            </a:r>
            <a:r>
              <a:rPr lang="sk-SK" sz="2800" dirty="0"/>
              <a:t>;</a:t>
            </a:r>
            <a:r>
              <a:rPr lang="en-GB" sz="2800" dirty="0"/>
              <a:t>B2:B10</a:t>
            </a:r>
            <a:r>
              <a:rPr lang="sk-SK" sz="2800" dirty="0"/>
              <a:t>;</a:t>
            </a:r>
            <a:r>
              <a:rPr lang="en-GB" sz="2800" dirty="0"/>
              <a:t>-1)</a:t>
            </a:r>
          </a:p>
        </p:txBody>
      </p:sp>
      <p:pic>
        <p:nvPicPr>
          <p:cNvPr id="5" name="Obrázok 4">
            <a:extLst>
              <a:ext uri="{FF2B5EF4-FFF2-40B4-BE49-F238E27FC236}">
                <a16:creationId xmlns:a16="http://schemas.microsoft.com/office/drawing/2014/main" id="{9492788D-5AE9-F369-1FD5-783550F418BD}"/>
              </a:ext>
            </a:extLst>
          </p:cNvPr>
          <p:cNvPicPr>
            <a:picLocks noChangeAspect="1"/>
          </p:cNvPicPr>
          <p:nvPr/>
        </p:nvPicPr>
        <p:blipFill>
          <a:blip r:embed="rId2"/>
          <a:stretch>
            <a:fillRect/>
          </a:stretch>
        </p:blipFill>
        <p:spPr>
          <a:xfrm>
            <a:off x="7135304" y="1645920"/>
            <a:ext cx="4715533" cy="3734321"/>
          </a:xfrm>
          <a:prstGeom prst="rect">
            <a:avLst/>
          </a:prstGeom>
        </p:spPr>
      </p:pic>
    </p:spTree>
    <p:extLst>
      <p:ext uri="{BB962C8B-B14F-4D97-AF65-F5344CB8AC3E}">
        <p14:creationId xmlns:p14="http://schemas.microsoft.com/office/powerpoint/2010/main" val="4074307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8E48C-A133-CDCF-1CDD-3FCBCBC6523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1F25C6A-B689-7184-8C7F-28507C87632C}"/>
              </a:ext>
            </a:extLst>
          </p:cNvPr>
          <p:cNvSpPr>
            <a:spLocks noGrp="1"/>
          </p:cNvSpPr>
          <p:nvPr>
            <p:ph type="title"/>
          </p:nvPr>
        </p:nvSpPr>
        <p:spPr>
          <a:xfrm>
            <a:off x="581192" y="702156"/>
            <a:ext cx="11029616" cy="497994"/>
          </a:xfrm>
        </p:spPr>
        <p:txBody>
          <a:bodyPr/>
          <a:lstStyle/>
          <a:p>
            <a:r>
              <a:rPr lang="sk-SK" b="1" dirty="0"/>
              <a:t>RANDARRAY - syntax</a:t>
            </a:r>
            <a:endParaRPr lang="en-GB" b="1" dirty="0"/>
          </a:p>
        </p:txBody>
      </p:sp>
      <p:sp>
        <p:nvSpPr>
          <p:cNvPr id="3" name="Zástupný objekt pre obsah 2">
            <a:extLst>
              <a:ext uri="{FF2B5EF4-FFF2-40B4-BE49-F238E27FC236}">
                <a16:creationId xmlns:a16="http://schemas.microsoft.com/office/drawing/2014/main" id="{360ECC88-1E77-7D68-F505-420A2FEDFB27}"/>
              </a:ext>
            </a:extLst>
          </p:cNvPr>
          <p:cNvSpPr>
            <a:spLocks noGrp="1"/>
          </p:cNvSpPr>
          <p:nvPr>
            <p:ph idx="1"/>
          </p:nvPr>
        </p:nvSpPr>
        <p:spPr>
          <a:xfrm>
            <a:off x="581192" y="1405890"/>
            <a:ext cx="11029615" cy="4023360"/>
          </a:xfrm>
        </p:spPr>
        <p:txBody>
          <a:bodyPr>
            <a:normAutofit fontScale="77500" lnSpcReduction="20000"/>
          </a:bodyPr>
          <a:lstStyle/>
          <a:p>
            <a:pPr>
              <a:spcBef>
                <a:spcPts val="0"/>
              </a:spcBef>
              <a:spcAft>
                <a:spcPts val="0"/>
              </a:spcAft>
            </a:pPr>
            <a:r>
              <a:rPr lang="sk-SK" sz="3200" dirty="0" err="1"/>
              <a:t>Rows</a:t>
            </a:r>
            <a:r>
              <a:rPr lang="sk-SK" sz="3200" dirty="0"/>
              <a:t> (</a:t>
            </a:r>
            <a:r>
              <a:rPr lang="sk-SK" sz="3200" dirty="0" err="1"/>
              <a:t>optional</a:t>
            </a:r>
            <a:r>
              <a:rPr lang="sk-SK" sz="3200" dirty="0"/>
              <a:t>) – </a:t>
            </a:r>
            <a:r>
              <a:rPr lang="en-US" sz="3200" dirty="0"/>
              <a:t>defines how many rows to fill. If omitted, defaults to 1 row</a:t>
            </a:r>
            <a:r>
              <a:rPr lang="sk-SK" sz="3200" dirty="0"/>
              <a:t>.</a:t>
            </a:r>
          </a:p>
          <a:p>
            <a:pPr>
              <a:spcBef>
                <a:spcPts val="0"/>
              </a:spcBef>
              <a:spcAft>
                <a:spcPts val="0"/>
              </a:spcAft>
            </a:pPr>
            <a:r>
              <a:rPr lang="en-US" sz="3200" dirty="0"/>
              <a:t>Columns (optional) - defines how many columns to fill. If omitted, defaults to 1 column</a:t>
            </a:r>
            <a:r>
              <a:rPr lang="sk-SK" sz="3200" dirty="0"/>
              <a:t>.</a:t>
            </a:r>
          </a:p>
          <a:p>
            <a:pPr>
              <a:spcBef>
                <a:spcPts val="0"/>
              </a:spcBef>
              <a:spcAft>
                <a:spcPts val="0"/>
              </a:spcAft>
            </a:pPr>
            <a:r>
              <a:rPr lang="en-US" sz="3200" dirty="0"/>
              <a:t>Min (optional) - the smallest random number to produce. If not specified, the default 0 value is used</a:t>
            </a:r>
            <a:r>
              <a:rPr lang="sk-SK" sz="3200" dirty="0"/>
              <a:t>.</a:t>
            </a:r>
          </a:p>
          <a:p>
            <a:pPr>
              <a:spcBef>
                <a:spcPts val="0"/>
              </a:spcBef>
              <a:spcAft>
                <a:spcPts val="0"/>
              </a:spcAft>
            </a:pPr>
            <a:r>
              <a:rPr lang="en-US" sz="3200" dirty="0"/>
              <a:t>Max (optional) - the largest random number to create. If not specified, the default 1 value is used.</a:t>
            </a:r>
            <a:endParaRPr lang="sk-SK" sz="3200" dirty="0"/>
          </a:p>
          <a:p>
            <a:pPr>
              <a:spcBef>
                <a:spcPts val="0"/>
              </a:spcBef>
              <a:spcAft>
                <a:spcPts val="0"/>
              </a:spcAft>
            </a:pPr>
            <a:r>
              <a:rPr lang="en-US" sz="3200" dirty="0" err="1"/>
              <a:t>Whole_number</a:t>
            </a:r>
            <a:r>
              <a:rPr lang="en-US" sz="3200" dirty="0"/>
              <a:t> (optional) - determines what kind of values to return:</a:t>
            </a:r>
            <a:r>
              <a:rPr lang="sk-SK" sz="3200" dirty="0"/>
              <a:t> TRUE - </a:t>
            </a:r>
            <a:r>
              <a:rPr lang="sk-SK" sz="3200" dirty="0" err="1"/>
              <a:t>whole</a:t>
            </a:r>
            <a:r>
              <a:rPr lang="sk-SK" sz="3200" dirty="0"/>
              <a:t> </a:t>
            </a:r>
            <a:r>
              <a:rPr lang="sk-SK" sz="3200" dirty="0" err="1"/>
              <a:t>numbers</a:t>
            </a:r>
            <a:r>
              <a:rPr lang="sk-SK" sz="3200" dirty="0"/>
              <a:t>, </a:t>
            </a:r>
            <a:r>
              <a:rPr lang="en-US" sz="3200" dirty="0"/>
              <a:t>FALSE or omitted (default) - decimal numbers</a:t>
            </a:r>
            <a:r>
              <a:rPr lang="sk-SK" sz="3200" dirty="0"/>
              <a:t>.</a:t>
            </a:r>
          </a:p>
          <a:p>
            <a:pPr marL="0" indent="0">
              <a:spcBef>
                <a:spcPts val="0"/>
              </a:spcBef>
              <a:spcAft>
                <a:spcPts val="0"/>
              </a:spcAft>
              <a:buNone/>
            </a:pPr>
            <a:r>
              <a:rPr lang="sk-SK" sz="3200" dirty="0"/>
              <a:t>=</a:t>
            </a:r>
            <a:r>
              <a:rPr lang="en-GB" sz="3200" dirty="0"/>
              <a:t>RANDARRAY(5</a:t>
            </a:r>
            <a:r>
              <a:rPr lang="sk-SK" sz="3200" dirty="0"/>
              <a:t>;</a:t>
            </a:r>
            <a:r>
              <a:rPr lang="en-GB" sz="3200" dirty="0"/>
              <a:t>3)</a:t>
            </a:r>
            <a:r>
              <a:rPr lang="sk-SK" sz="3200" dirty="0"/>
              <a:t> </a:t>
            </a:r>
            <a:endParaRPr lang="en-GB" sz="3200" dirty="0"/>
          </a:p>
        </p:txBody>
      </p:sp>
      <p:pic>
        <p:nvPicPr>
          <p:cNvPr id="5" name="Obrázok 4">
            <a:extLst>
              <a:ext uri="{FF2B5EF4-FFF2-40B4-BE49-F238E27FC236}">
                <a16:creationId xmlns:a16="http://schemas.microsoft.com/office/drawing/2014/main" id="{1FBF2A98-9466-BE00-238E-3D51283E2A9E}"/>
              </a:ext>
            </a:extLst>
          </p:cNvPr>
          <p:cNvPicPr>
            <a:picLocks noChangeAspect="1"/>
          </p:cNvPicPr>
          <p:nvPr/>
        </p:nvPicPr>
        <p:blipFill>
          <a:blip r:embed="rId2"/>
          <a:stretch>
            <a:fillRect/>
          </a:stretch>
        </p:blipFill>
        <p:spPr>
          <a:xfrm>
            <a:off x="9236175" y="4772010"/>
            <a:ext cx="2113815" cy="1725959"/>
          </a:xfrm>
          <a:prstGeom prst="rect">
            <a:avLst/>
          </a:prstGeom>
        </p:spPr>
      </p:pic>
    </p:spTree>
    <p:extLst>
      <p:ext uri="{BB962C8B-B14F-4D97-AF65-F5344CB8AC3E}">
        <p14:creationId xmlns:p14="http://schemas.microsoft.com/office/powerpoint/2010/main" val="984305267"/>
      </p:ext>
    </p:extLst>
  </p:cSld>
  <p:clrMapOvr>
    <a:masterClrMapping/>
  </p:clrMapOvr>
</p:sld>
</file>

<file path=ppt/theme/theme1.xml><?xml version="1.0" encoding="utf-8"?>
<a:theme xmlns:a="http://schemas.openxmlformats.org/drawingml/2006/main" name="DividendVTI">
  <a:themeElements>
    <a:clrScheme name="AnalogousFromRegularSeedLeftStep">
      <a:dk1>
        <a:srgbClr val="000000"/>
      </a:dk1>
      <a:lt1>
        <a:srgbClr val="FFFFFF"/>
      </a:lt1>
      <a:dk2>
        <a:srgbClr val="242641"/>
      </a:dk2>
      <a:lt2>
        <a:srgbClr val="E2E8E6"/>
      </a:lt2>
      <a:accent1>
        <a:srgbClr val="C34D6C"/>
      </a:accent1>
      <a:accent2>
        <a:srgbClr val="B13B8C"/>
      </a:accent2>
      <a:accent3>
        <a:srgbClr val="B84DC3"/>
      </a:accent3>
      <a:accent4>
        <a:srgbClr val="743BB1"/>
      </a:accent4>
      <a:accent5>
        <a:srgbClr val="554DC3"/>
      </a:accent5>
      <a:accent6>
        <a:srgbClr val="3B64B1"/>
      </a:accent6>
      <a:hlink>
        <a:srgbClr val="319379"/>
      </a:hlink>
      <a:folHlink>
        <a:srgbClr val="7F7F7F"/>
      </a:folHlink>
    </a:clrScheme>
    <a:fontScheme name="Dividend">
      <a:majorFont>
        <a:latin typeface="Century School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412</TotalTime>
  <Words>2728</Words>
  <Application>Microsoft Office PowerPoint</Application>
  <PresentationFormat>Širokouhlá</PresentationFormat>
  <Paragraphs>170</Paragraphs>
  <Slides>31</Slides>
  <Notes>4</Notes>
  <HiddenSlides>0</HiddenSlides>
  <MMClips>1</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31</vt:i4>
      </vt:variant>
    </vt:vector>
  </HeadingPairs>
  <TitlesOfParts>
    <vt:vector size="38" baseType="lpstr">
      <vt:lpstr>Aptos</vt:lpstr>
      <vt:lpstr>Century Schoolbook</vt:lpstr>
      <vt:lpstr>Franklin Gothic Book</vt:lpstr>
      <vt:lpstr>Noto Sans</vt:lpstr>
      <vt:lpstr>Wingdings</vt:lpstr>
      <vt:lpstr>Wingdings 2</vt:lpstr>
      <vt:lpstr>DividendVTI</vt:lpstr>
      <vt:lpstr>Dynamic arrays, functions and formulas</vt:lpstr>
      <vt:lpstr>Dynamic Array</vt:lpstr>
      <vt:lpstr>Excel dynamic arrays availability</vt:lpstr>
      <vt:lpstr>dynamic array functions</vt:lpstr>
      <vt:lpstr>dynamic array functions</vt:lpstr>
      <vt:lpstr>FILTER - syntax</vt:lpstr>
      <vt:lpstr>SORT - syntax</vt:lpstr>
      <vt:lpstr>SORTBY - syntax</vt:lpstr>
      <vt:lpstr>RANDARRAY - syntax</vt:lpstr>
      <vt:lpstr>SEQUENCE - syntax</vt:lpstr>
      <vt:lpstr>TExtsplit - syntax</vt:lpstr>
      <vt:lpstr>TOCOL - syntax</vt:lpstr>
      <vt:lpstr>TOROW - syntax</vt:lpstr>
      <vt:lpstr>WRAPCOLS - syntax</vt:lpstr>
      <vt:lpstr>WRAPROWS - syntax</vt:lpstr>
      <vt:lpstr>TAKE - syntax</vt:lpstr>
      <vt:lpstr>DROP - syntax</vt:lpstr>
      <vt:lpstr>EXPAND - syntax</vt:lpstr>
      <vt:lpstr>CHOOSECOLS - syntax</vt:lpstr>
      <vt:lpstr>CHOOSEROWS - syntax</vt:lpstr>
      <vt:lpstr>GROUPBY - syntax</vt:lpstr>
      <vt:lpstr>Prezentácia programu PowerPoint</vt:lpstr>
      <vt:lpstr>PIVOTBY - syntax</vt:lpstr>
      <vt:lpstr>Prezentácia programu PowerPoint</vt:lpstr>
      <vt:lpstr>Combining several dynamic array functions in one formula</vt:lpstr>
      <vt:lpstr>Spill range - one formula, multiple cells</vt:lpstr>
      <vt:lpstr>Spill range reference (# symbol)</vt:lpstr>
      <vt:lpstr>Implicit intersection and @ character</vt:lpstr>
      <vt:lpstr>Advantages of Excel dynamic arrays</vt:lpstr>
      <vt:lpstr>Limitations of dynamic arrays</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Marcela Hallová</dc:creator>
  <cp:lastModifiedBy>Marcela Hallová</cp:lastModifiedBy>
  <cp:revision>14</cp:revision>
  <dcterms:created xsi:type="dcterms:W3CDTF">2024-10-26T07:39:31Z</dcterms:created>
  <dcterms:modified xsi:type="dcterms:W3CDTF">2024-10-29T13:25:35Z</dcterms:modified>
</cp:coreProperties>
</file>