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61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C215F-00DC-4935-AF8A-DAD44596CAD5}" v="9" dt="2024-10-27T12:30:56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a Hallová" userId="f4259bdae42d7818" providerId="LiveId" clId="{43EC215F-00DC-4935-AF8A-DAD44596CAD5}"/>
    <pc:docChg chg="undo custSel addSld modSld sldOrd">
      <pc:chgData name="Marcela Hallová" userId="f4259bdae42d7818" providerId="LiveId" clId="{43EC215F-00DC-4935-AF8A-DAD44596CAD5}" dt="2024-10-27T12:31:13.273" v="7866" actId="1076"/>
      <pc:docMkLst>
        <pc:docMk/>
      </pc:docMkLst>
      <pc:sldChg chg="modSp mod">
        <pc:chgData name="Marcela Hallová" userId="f4259bdae42d7818" providerId="LiveId" clId="{43EC215F-00DC-4935-AF8A-DAD44596CAD5}" dt="2024-10-26T07:50:54.989" v="532" actId="27636"/>
        <pc:sldMkLst>
          <pc:docMk/>
          <pc:sldMk cId="1482187609" sldId="257"/>
        </pc:sldMkLst>
        <pc:spChg chg="mod">
          <ac:chgData name="Marcela Hallová" userId="f4259bdae42d7818" providerId="LiveId" clId="{43EC215F-00DC-4935-AF8A-DAD44596CAD5}" dt="2024-10-26T07:43:22.686" v="17" actId="113"/>
          <ac:spMkLst>
            <pc:docMk/>
            <pc:sldMk cId="1482187609" sldId="257"/>
            <ac:spMk id="2" creationId="{AE6B3EBA-2432-F3FD-565A-EBC783191587}"/>
          </ac:spMkLst>
        </pc:spChg>
        <pc:spChg chg="mod">
          <ac:chgData name="Marcela Hallová" userId="f4259bdae42d7818" providerId="LiveId" clId="{43EC215F-00DC-4935-AF8A-DAD44596CAD5}" dt="2024-10-26T07:50:54.989" v="532" actId="27636"/>
          <ac:spMkLst>
            <pc:docMk/>
            <pc:sldMk cId="1482187609" sldId="257"/>
            <ac:spMk id="3" creationId="{199316EA-F01F-77AA-6644-92A7402036FB}"/>
          </ac:spMkLst>
        </pc:spChg>
      </pc:sldChg>
      <pc:sldChg chg="addSp modSp new mod modClrScheme chgLayout">
        <pc:chgData name="Marcela Hallová" userId="f4259bdae42d7818" providerId="LiveId" clId="{43EC215F-00DC-4935-AF8A-DAD44596CAD5}" dt="2024-10-26T08:18:57.455" v="662" actId="20577"/>
        <pc:sldMkLst>
          <pc:docMk/>
          <pc:sldMk cId="3531337968" sldId="258"/>
        </pc:sldMkLst>
        <pc:spChg chg="mod ord">
          <ac:chgData name="Marcela Hallová" userId="f4259bdae42d7818" providerId="LiveId" clId="{43EC215F-00DC-4935-AF8A-DAD44596CAD5}" dt="2024-10-26T08:17:00.922" v="563" actId="700"/>
          <ac:spMkLst>
            <pc:docMk/>
            <pc:sldMk cId="3531337968" sldId="258"/>
            <ac:spMk id="2" creationId="{7C89E2A5-A053-86EC-56EC-F4BF3DDFD6E6}"/>
          </ac:spMkLst>
        </pc:spChg>
        <pc:spChg chg="mod ord">
          <ac:chgData name="Marcela Hallová" userId="f4259bdae42d7818" providerId="LiveId" clId="{43EC215F-00DC-4935-AF8A-DAD44596CAD5}" dt="2024-10-26T08:18:05.408" v="609" actId="20577"/>
          <ac:spMkLst>
            <pc:docMk/>
            <pc:sldMk cId="3531337968" sldId="258"/>
            <ac:spMk id="3" creationId="{67202CE7-A255-1F9E-CB5F-9620E9896331}"/>
          </ac:spMkLst>
        </pc:spChg>
        <pc:spChg chg="add mod ord">
          <ac:chgData name="Marcela Hallová" userId="f4259bdae42d7818" providerId="LiveId" clId="{43EC215F-00DC-4935-AF8A-DAD44596CAD5}" dt="2024-10-26T08:18:57.455" v="662" actId="20577"/>
          <ac:spMkLst>
            <pc:docMk/>
            <pc:sldMk cId="3531337968" sldId="258"/>
            <ac:spMk id="4" creationId="{82321EAB-73D2-A85B-CA12-3A608E6186D7}"/>
          </ac:spMkLst>
        </pc:spChg>
      </pc:sldChg>
      <pc:sldChg chg="addSp delSp modSp new mod modClrScheme chgLayout">
        <pc:chgData name="Marcela Hallová" userId="f4259bdae42d7818" providerId="LiveId" clId="{43EC215F-00DC-4935-AF8A-DAD44596CAD5}" dt="2024-10-26T09:15:28.765" v="1637" actId="6549"/>
        <pc:sldMkLst>
          <pc:docMk/>
          <pc:sldMk cId="1103897609" sldId="259"/>
        </pc:sldMkLst>
        <pc:spChg chg="mod ord">
          <ac:chgData name="Marcela Hallová" userId="f4259bdae42d7818" providerId="LiveId" clId="{43EC215F-00DC-4935-AF8A-DAD44596CAD5}" dt="2024-10-26T08:29:47.873" v="705" actId="113"/>
          <ac:spMkLst>
            <pc:docMk/>
            <pc:sldMk cId="1103897609" sldId="259"/>
            <ac:spMk id="2" creationId="{EE4452E5-26B9-6208-0AB2-DCE714767B97}"/>
          </ac:spMkLst>
        </pc:spChg>
        <pc:spChg chg="del mod ord">
          <ac:chgData name="Marcela Hallová" userId="f4259bdae42d7818" providerId="LiveId" clId="{43EC215F-00DC-4935-AF8A-DAD44596CAD5}" dt="2024-10-26T08:29:38.207" v="703" actId="700"/>
          <ac:spMkLst>
            <pc:docMk/>
            <pc:sldMk cId="1103897609" sldId="259"/>
            <ac:spMk id="3" creationId="{D126DA55-EE77-E182-5954-7073FDD14E4C}"/>
          </ac:spMkLst>
        </pc:spChg>
        <pc:spChg chg="del">
          <ac:chgData name="Marcela Hallová" userId="f4259bdae42d7818" providerId="LiveId" clId="{43EC215F-00DC-4935-AF8A-DAD44596CAD5}" dt="2024-10-26T08:29:38.207" v="703" actId="700"/>
          <ac:spMkLst>
            <pc:docMk/>
            <pc:sldMk cId="1103897609" sldId="259"/>
            <ac:spMk id="4" creationId="{3D44F0D8-426D-98C3-76FD-238F31A79409}"/>
          </ac:spMkLst>
        </pc:spChg>
        <pc:spChg chg="add mod ord">
          <ac:chgData name="Marcela Hallová" userId="f4259bdae42d7818" providerId="LiveId" clId="{43EC215F-00DC-4935-AF8A-DAD44596CAD5}" dt="2024-10-26T09:15:28.765" v="1637" actId="6549"/>
          <ac:spMkLst>
            <pc:docMk/>
            <pc:sldMk cId="1103897609" sldId="259"/>
            <ac:spMk id="5" creationId="{CABCB468-56A9-778B-93B7-D3FFF2788D5D}"/>
          </ac:spMkLst>
        </pc:spChg>
      </pc:sldChg>
      <pc:sldChg chg="modSp add mod">
        <pc:chgData name="Marcela Hallová" userId="f4259bdae42d7818" providerId="LiveId" clId="{43EC215F-00DC-4935-AF8A-DAD44596CAD5}" dt="2024-10-26T09:26:27.667" v="1944" actId="790"/>
        <pc:sldMkLst>
          <pc:docMk/>
          <pc:sldMk cId="2078849880" sldId="260"/>
        </pc:sldMkLst>
        <pc:spChg chg="mod">
          <ac:chgData name="Marcela Hallová" userId="f4259bdae42d7818" providerId="LiveId" clId="{43EC215F-00DC-4935-AF8A-DAD44596CAD5}" dt="2024-10-26T09:16:28.243" v="1645" actId="1076"/>
          <ac:spMkLst>
            <pc:docMk/>
            <pc:sldMk cId="2078849880" sldId="260"/>
            <ac:spMk id="2" creationId="{3CD76CE9-7980-7852-7A70-82AECDA861F5}"/>
          </ac:spMkLst>
        </pc:spChg>
        <pc:spChg chg="mod">
          <ac:chgData name="Marcela Hallová" userId="f4259bdae42d7818" providerId="LiveId" clId="{43EC215F-00DC-4935-AF8A-DAD44596CAD5}" dt="2024-10-26T09:26:27.667" v="1944" actId="790"/>
          <ac:spMkLst>
            <pc:docMk/>
            <pc:sldMk cId="2078849880" sldId="260"/>
            <ac:spMk id="5" creationId="{CA3BD6CF-D677-AD60-CFDD-6F2D7F520400}"/>
          </ac:spMkLst>
        </pc:spChg>
      </pc:sldChg>
      <pc:sldChg chg="addSp delSp modSp new mod">
        <pc:chgData name="Marcela Hallová" userId="f4259bdae42d7818" providerId="LiveId" clId="{43EC215F-00DC-4935-AF8A-DAD44596CAD5}" dt="2024-10-27T11:54:09.792" v="6938" actId="1076"/>
        <pc:sldMkLst>
          <pc:docMk/>
          <pc:sldMk cId="3479084489" sldId="261"/>
        </pc:sldMkLst>
        <pc:spChg chg="mod">
          <ac:chgData name="Marcela Hallová" userId="f4259bdae42d7818" providerId="LiveId" clId="{43EC215F-00DC-4935-AF8A-DAD44596CAD5}" dt="2024-10-26T09:34:40.689" v="1984" actId="113"/>
          <ac:spMkLst>
            <pc:docMk/>
            <pc:sldMk cId="3479084489" sldId="261"/>
            <ac:spMk id="2" creationId="{FD7ADF77-6AE7-15FB-FD18-A4F5CD1ABB45}"/>
          </ac:spMkLst>
        </pc:spChg>
        <pc:spChg chg="del mod">
          <ac:chgData name="Marcela Hallová" userId="f4259bdae42d7818" providerId="LiveId" clId="{43EC215F-00DC-4935-AF8A-DAD44596CAD5}" dt="2024-10-27T11:54:03.760" v="6934" actId="478"/>
          <ac:spMkLst>
            <pc:docMk/>
            <pc:sldMk cId="3479084489" sldId="261"/>
            <ac:spMk id="3" creationId="{43B0E108-0A4F-92D7-D30B-A05A93122E5F}"/>
          </ac:spMkLst>
        </pc:spChg>
        <pc:picChg chg="add mod">
          <ac:chgData name="Marcela Hallová" userId="f4259bdae42d7818" providerId="LiveId" clId="{43EC215F-00DC-4935-AF8A-DAD44596CAD5}" dt="2024-10-27T11:54:09.792" v="6938" actId="1076"/>
          <ac:picMkLst>
            <pc:docMk/>
            <pc:sldMk cId="3479084489" sldId="261"/>
            <ac:picMk id="5" creationId="{8C933B9A-5B7B-7E03-D0BC-48EC6E1C1E03}"/>
          </ac:picMkLst>
        </pc:picChg>
      </pc:sldChg>
      <pc:sldChg chg="modSp new mod">
        <pc:chgData name="Marcela Hallová" userId="f4259bdae42d7818" providerId="LiveId" clId="{43EC215F-00DC-4935-AF8A-DAD44596CAD5}" dt="2024-10-26T09:55:26.249" v="2382" actId="113"/>
        <pc:sldMkLst>
          <pc:docMk/>
          <pc:sldMk cId="2196298883" sldId="262"/>
        </pc:sldMkLst>
        <pc:spChg chg="mod">
          <ac:chgData name="Marcela Hallová" userId="f4259bdae42d7818" providerId="LiveId" clId="{43EC215F-00DC-4935-AF8A-DAD44596CAD5}" dt="2024-10-26T09:45:30.277" v="2004" actId="20577"/>
          <ac:spMkLst>
            <pc:docMk/>
            <pc:sldMk cId="2196298883" sldId="262"/>
            <ac:spMk id="2" creationId="{D4F28B79-6AFF-B936-615C-7278F41D24E8}"/>
          </ac:spMkLst>
        </pc:spChg>
        <pc:spChg chg="mod">
          <ac:chgData name="Marcela Hallová" userId="f4259bdae42d7818" providerId="LiveId" clId="{43EC215F-00DC-4935-AF8A-DAD44596CAD5}" dt="2024-10-26T09:55:26.249" v="2382" actId="113"/>
          <ac:spMkLst>
            <pc:docMk/>
            <pc:sldMk cId="2196298883" sldId="262"/>
            <ac:spMk id="3" creationId="{04F7736F-36B1-6472-94B2-47FA2D13D51B}"/>
          </ac:spMkLst>
        </pc:spChg>
      </pc:sldChg>
      <pc:sldChg chg="addSp delSp modSp add mod setBg setClrOvrMap">
        <pc:chgData name="Marcela Hallová" userId="f4259bdae42d7818" providerId="LiveId" clId="{43EC215F-00DC-4935-AF8A-DAD44596CAD5}" dt="2024-10-27T10:23:47.564" v="3595" actId="1076"/>
        <pc:sldMkLst>
          <pc:docMk/>
          <pc:sldMk cId="4208593279" sldId="263"/>
        </pc:sldMkLst>
        <pc:spChg chg="mod">
          <ac:chgData name="Marcela Hallová" userId="f4259bdae42d7818" providerId="LiveId" clId="{43EC215F-00DC-4935-AF8A-DAD44596CAD5}" dt="2024-10-27T10:23:32.235" v="3588" actId="26606"/>
          <ac:spMkLst>
            <pc:docMk/>
            <pc:sldMk cId="4208593279" sldId="263"/>
            <ac:spMk id="2" creationId="{69C7D7EA-E2C6-389B-05B2-1B598881BD63}"/>
          </ac:spMkLst>
        </pc:spChg>
        <pc:spChg chg="mod">
          <ac:chgData name="Marcela Hallová" userId="f4259bdae42d7818" providerId="LiveId" clId="{43EC215F-00DC-4935-AF8A-DAD44596CAD5}" dt="2024-10-27T10:23:45.774" v="3594" actId="1076"/>
          <ac:spMkLst>
            <pc:docMk/>
            <pc:sldMk cId="4208593279" sldId="263"/>
            <ac:spMk id="3" creationId="{2B1C5126-38C4-6235-BF44-4860E496D7FA}"/>
          </ac:spMkLst>
        </pc:spChg>
        <pc:spChg chg="add del">
          <ac:chgData name="Marcela Hallová" userId="f4259bdae42d7818" providerId="LiveId" clId="{43EC215F-00DC-4935-AF8A-DAD44596CAD5}" dt="2024-10-27T10:23:32.235" v="3588" actId="26606"/>
          <ac:spMkLst>
            <pc:docMk/>
            <pc:sldMk cId="4208593279" sldId="263"/>
            <ac:spMk id="10" creationId="{E9751CB9-7B25-4EB8-9A6F-82F822549F12}"/>
          </ac:spMkLst>
        </pc:spChg>
        <pc:spChg chg="add del">
          <ac:chgData name="Marcela Hallová" userId="f4259bdae42d7818" providerId="LiveId" clId="{43EC215F-00DC-4935-AF8A-DAD44596CAD5}" dt="2024-10-27T10:23:32.235" v="3588" actId="26606"/>
          <ac:spMkLst>
            <pc:docMk/>
            <pc:sldMk cId="4208593279" sldId="263"/>
            <ac:spMk id="12" creationId="{E1317383-CF3B-4B02-9512-BECBEF6362A4}"/>
          </ac:spMkLst>
        </pc:spChg>
        <pc:spChg chg="add del">
          <ac:chgData name="Marcela Hallová" userId="f4259bdae42d7818" providerId="LiveId" clId="{43EC215F-00DC-4935-AF8A-DAD44596CAD5}" dt="2024-10-27T10:23:32.235" v="3588" actId="26606"/>
          <ac:spMkLst>
            <pc:docMk/>
            <pc:sldMk cId="4208593279" sldId="263"/>
            <ac:spMk id="14" creationId="{B1D4C7A0-6DF2-4F2D-A45D-F111582974C7}"/>
          </ac:spMkLst>
        </pc:spChg>
        <pc:spChg chg="add del">
          <ac:chgData name="Marcela Hallová" userId="f4259bdae42d7818" providerId="LiveId" clId="{43EC215F-00DC-4935-AF8A-DAD44596CAD5}" dt="2024-10-27T10:23:32.235" v="3588" actId="26606"/>
          <ac:spMkLst>
            <pc:docMk/>
            <pc:sldMk cId="4208593279" sldId="263"/>
            <ac:spMk id="16" creationId="{DBF3943D-BCB6-4B31-809D-A005686483B4}"/>
          </ac:spMkLst>
        </pc:spChg>
        <pc:spChg chg="add del">
          <ac:chgData name="Marcela Hallová" userId="f4259bdae42d7818" providerId="LiveId" clId="{43EC215F-00DC-4935-AF8A-DAD44596CAD5}" dt="2024-10-27T10:23:32.235" v="3588" actId="26606"/>
          <ac:spMkLst>
            <pc:docMk/>
            <pc:sldMk cId="4208593279" sldId="263"/>
            <ac:spMk id="18" creationId="{39373A6F-2E1F-4613-8E1D-D68057D29F31}"/>
          </ac:spMkLst>
        </pc:spChg>
        <pc:picChg chg="add mod">
          <ac:chgData name="Marcela Hallová" userId="f4259bdae42d7818" providerId="LiveId" clId="{43EC215F-00DC-4935-AF8A-DAD44596CAD5}" dt="2024-10-27T10:23:47.564" v="3595" actId="1076"/>
          <ac:picMkLst>
            <pc:docMk/>
            <pc:sldMk cId="4208593279" sldId="263"/>
            <ac:picMk id="5" creationId="{CA02BF7A-BDD9-DEFF-9139-34D562737C36}"/>
          </ac:picMkLst>
        </pc:picChg>
      </pc:sldChg>
      <pc:sldChg chg="addSp modSp add mod">
        <pc:chgData name="Marcela Hallová" userId="f4259bdae42d7818" providerId="LiveId" clId="{43EC215F-00DC-4935-AF8A-DAD44596CAD5}" dt="2024-10-27T10:22:27.270" v="3573" actId="1076"/>
        <pc:sldMkLst>
          <pc:docMk/>
          <pc:sldMk cId="4074307324" sldId="264"/>
        </pc:sldMkLst>
        <pc:spChg chg="mod">
          <ac:chgData name="Marcela Hallová" userId="f4259bdae42d7818" providerId="LiveId" clId="{43EC215F-00DC-4935-AF8A-DAD44596CAD5}" dt="2024-10-26T10:11:13.367" v="2851" actId="20577"/>
          <ac:spMkLst>
            <pc:docMk/>
            <pc:sldMk cId="4074307324" sldId="264"/>
            <ac:spMk id="2" creationId="{814523D1-6023-7808-3639-8802C1F3B411}"/>
          </ac:spMkLst>
        </pc:spChg>
        <pc:spChg chg="mod">
          <ac:chgData name="Marcela Hallová" userId="f4259bdae42d7818" providerId="LiveId" clId="{43EC215F-00DC-4935-AF8A-DAD44596CAD5}" dt="2024-10-27T10:22:25.258" v="3572" actId="1076"/>
          <ac:spMkLst>
            <pc:docMk/>
            <pc:sldMk cId="4074307324" sldId="264"/>
            <ac:spMk id="3" creationId="{210B376E-416A-802E-1339-6BAA9BF9A650}"/>
          </ac:spMkLst>
        </pc:spChg>
        <pc:picChg chg="add mod">
          <ac:chgData name="Marcela Hallová" userId="f4259bdae42d7818" providerId="LiveId" clId="{43EC215F-00DC-4935-AF8A-DAD44596CAD5}" dt="2024-10-27T10:22:27.270" v="3573" actId="1076"/>
          <ac:picMkLst>
            <pc:docMk/>
            <pc:sldMk cId="4074307324" sldId="264"/>
            <ac:picMk id="5" creationId="{9492788D-5AE9-F369-1FD5-783550F418BD}"/>
          </ac:picMkLst>
        </pc:picChg>
      </pc:sldChg>
      <pc:sldChg chg="addSp modSp add mod">
        <pc:chgData name="Marcela Hallová" userId="f4259bdae42d7818" providerId="LiveId" clId="{43EC215F-00DC-4935-AF8A-DAD44596CAD5}" dt="2024-10-27T10:21:18.851" v="3556" actId="1076"/>
        <pc:sldMkLst>
          <pc:docMk/>
          <pc:sldMk cId="984305267" sldId="265"/>
        </pc:sldMkLst>
        <pc:spChg chg="mod">
          <ac:chgData name="Marcela Hallová" userId="f4259bdae42d7818" providerId="LiveId" clId="{43EC215F-00DC-4935-AF8A-DAD44596CAD5}" dt="2024-10-26T10:17:59.042" v="3054" actId="20577"/>
          <ac:spMkLst>
            <pc:docMk/>
            <pc:sldMk cId="984305267" sldId="265"/>
            <ac:spMk id="2" creationId="{41F25C6A-B689-7184-8C7F-28507C87632C}"/>
          </ac:spMkLst>
        </pc:spChg>
        <pc:spChg chg="mod">
          <ac:chgData name="Marcela Hallová" userId="f4259bdae42d7818" providerId="LiveId" clId="{43EC215F-00DC-4935-AF8A-DAD44596CAD5}" dt="2024-10-27T10:21:11.278" v="3552" actId="14100"/>
          <ac:spMkLst>
            <pc:docMk/>
            <pc:sldMk cId="984305267" sldId="265"/>
            <ac:spMk id="3" creationId="{360ECC88-1E77-7D68-F505-420A2FEDFB27}"/>
          </ac:spMkLst>
        </pc:spChg>
        <pc:picChg chg="add mod">
          <ac:chgData name="Marcela Hallová" userId="f4259bdae42d7818" providerId="LiveId" clId="{43EC215F-00DC-4935-AF8A-DAD44596CAD5}" dt="2024-10-27T10:21:18.851" v="3556" actId="1076"/>
          <ac:picMkLst>
            <pc:docMk/>
            <pc:sldMk cId="984305267" sldId="265"/>
            <ac:picMk id="5" creationId="{1FBF2A98-9466-BE00-238E-3D51283E2A9E}"/>
          </ac:picMkLst>
        </pc:picChg>
      </pc:sldChg>
      <pc:sldChg chg="addSp modSp add mod">
        <pc:chgData name="Marcela Hallová" userId="f4259bdae42d7818" providerId="LiveId" clId="{43EC215F-00DC-4935-AF8A-DAD44596CAD5}" dt="2024-10-27T10:30:31.260" v="4134" actId="20577"/>
        <pc:sldMkLst>
          <pc:docMk/>
          <pc:sldMk cId="3307066116" sldId="266"/>
        </pc:sldMkLst>
        <pc:spChg chg="mod">
          <ac:chgData name="Marcela Hallová" userId="f4259bdae42d7818" providerId="LiveId" clId="{43EC215F-00DC-4935-AF8A-DAD44596CAD5}" dt="2024-10-27T10:16:51.314" v="3373" actId="20577"/>
          <ac:spMkLst>
            <pc:docMk/>
            <pc:sldMk cId="3307066116" sldId="266"/>
            <ac:spMk id="2" creationId="{4120194C-7743-81DD-333C-2631A6830142}"/>
          </ac:spMkLst>
        </pc:spChg>
        <pc:spChg chg="mod">
          <ac:chgData name="Marcela Hallová" userId="f4259bdae42d7818" providerId="LiveId" clId="{43EC215F-00DC-4935-AF8A-DAD44596CAD5}" dt="2024-10-27T10:30:31.260" v="4134" actId="20577"/>
          <ac:spMkLst>
            <pc:docMk/>
            <pc:sldMk cId="3307066116" sldId="266"/>
            <ac:spMk id="3" creationId="{D99CFC5F-0F11-ADE7-F7BA-2FE9EFBB93EF}"/>
          </ac:spMkLst>
        </pc:spChg>
        <pc:picChg chg="add mod">
          <ac:chgData name="Marcela Hallová" userId="f4259bdae42d7818" providerId="LiveId" clId="{43EC215F-00DC-4935-AF8A-DAD44596CAD5}" dt="2024-10-27T10:19:49.580" v="3548" actId="1076"/>
          <ac:picMkLst>
            <pc:docMk/>
            <pc:sldMk cId="3307066116" sldId="266"/>
            <ac:picMk id="5" creationId="{B7AC686A-A4DC-2751-47EB-D38FECFFC385}"/>
          </ac:picMkLst>
        </pc:picChg>
      </pc:sldChg>
      <pc:sldChg chg="addSp delSp modSp add mod">
        <pc:chgData name="Marcela Hallová" userId="f4259bdae42d7818" providerId="LiveId" clId="{43EC215F-00DC-4935-AF8A-DAD44596CAD5}" dt="2024-10-27T10:31:54.720" v="4157" actId="1076"/>
        <pc:sldMkLst>
          <pc:docMk/>
          <pc:sldMk cId="943602375" sldId="267"/>
        </pc:sldMkLst>
        <pc:spChg chg="mod">
          <ac:chgData name="Marcela Hallová" userId="f4259bdae42d7818" providerId="LiveId" clId="{43EC215F-00DC-4935-AF8A-DAD44596CAD5}" dt="2024-10-27T10:24:56.951" v="3605" actId="20577"/>
          <ac:spMkLst>
            <pc:docMk/>
            <pc:sldMk cId="943602375" sldId="267"/>
            <ac:spMk id="2" creationId="{E93557B5-16B0-C23E-23B6-4DDD5589E08B}"/>
          </ac:spMkLst>
        </pc:spChg>
        <pc:spChg chg="mod">
          <ac:chgData name="Marcela Hallová" userId="f4259bdae42d7818" providerId="LiveId" clId="{43EC215F-00DC-4935-AF8A-DAD44596CAD5}" dt="2024-10-27T10:31:50.059" v="4156" actId="14100"/>
          <ac:spMkLst>
            <pc:docMk/>
            <pc:sldMk cId="943602375" sldId="267"/>
            <ac:spMk id="3" creationId="{BC6F16CA-9DA5-8419-CE07-EBC83C10A9DE}"/>
          </ac:spMkLst>
        </pc:spChg>
        <pc:picChg chg="del">
          <ac:chgData name="Marcela Hallová" userId="f4259bdae42d7818" providerId="LiveId" clId="{43EC215F-00DC-4935-AF8A-DAD44596CAD5}" dt="2024-10-27T10:25:22.068" v="3606" actId="478"/>
          <ac:picMkLst>
            <pc:docMk/>
            <pc:sldMk cId="943602375" sldId="267"/>
            <ac:picMk id="5" creationId="{7FB85443-9394-F345-8CEB-62F1F4DB1F3D}"/>
          </ac:picMkLst>
        </pc:picChg>
        <pc:picChg chg="add mod modCrop">
          <ac:chgData name="Marcela Hallová" userId="f4259bdae42d7818" providerId="LiveId" clId="{43EC215F-00DC-4935-AF8A-DAD44596CAD5}" dt="2024-10-27T10:31:54.720" v="4157" actId="1076"/>
          <ac:picMkLst>
            <pc:docMk/>
            <pc:sldMk cId="943602375" sldId="267"/>
            <ac:picMk id="6" creationId="{E5574213-9F8A-2C42-F5A6-DB27BA95E7AB}"/>
          </ac:picMkLst>
        </pc:picChg>
      </pc:sldChg>
      <pc:sldChg chg="addSp delSp modSp add mod ord">
        <pc:chgData name="Marcela Hallová" userId="f4259bdae42d7818" providerId="LiveId" clId="{43EC215F-00DC-4935-AF8A-DAD44596CAD5}" dt="2024-10-27T10:35:49.585" v="4451" actId="27636"/>
        <pc:sldMkLst>
          <pc:docMk/>
          <pc:sldMk cId="3389427395" sldId="268"/>
        </pc:sldMkLst>
        <pc:spChg chg="mod">
          <ac:chgData name="Marcela Hallová" userId="f4259bdae42d7818" providerId="LiveId" clId="{43EC215F-00DC-4935-AF8A-DAD44596CAD5}" dt="2024-10-27T10:32:36.347" v="4167" actId="20577"/>
          <ac:spMkLst>
            <pc:docMk/>
            <pc:sldMk cId="3389427395" sldId="268"/>
            <ac:spMk id="2" creationId="{8A79D4DE-F61B-0B6B-E209-4CB2ECFC3801}"/>
          </ac:spMkLst>
        </pc:spChg>
        <pc:spChg chg="mod">
          <ac:chgData name="Marcela Hallová" userId="f4259bdae42d7818" providerId="LiveId" clId="{43EC215F-00DC-4935-AF8A-DAD44596CAD5}" dt="2024-10-27T10:35:49.585" v="4451" actId="27636"/>
          <ac:spMkLst>
            <pc:docMk/>
            <pc:sldMk cId="3389427395" sldId="268"/>
            <ac:spMk id="3" creationId="{D41A883C-235D-41FB-B762-944236AFE3A3}"/>
          </ac:spMkLst>
        </pc:spChg>
        <pc:picChg chg="del">
          <ac:chgData name="Marcela Hallová" userId="f4259bdae42d7818" providerId="LiveId" clId="{43EC215F-00DC-4935-AF8A-DAD44596CAD5}" dt="2024-10-27T10:32:38.735" v="4168" actId="478"/>
          <ac:picMkLst>
            <pc:docMk/>
            <pc:sldMk cId="3389427395" sldId="268"/>
            <ac:picMk id="5" creationId="{5C3806D5-6A78-934F-A452-82697FE33366}"/>
          </ac:picMkLst>
        </pc:picChg>
        <pc:picChg chg="add mod">
          <ac:chgData name="Marcela Hallová" userId="f4259bdae42d7818" providerId="LiveId" clId="{43EC215F-00DC-4935-AF8A-DAD44596CAD5}" dt="2024-10-27T10:35:43.395" v="4449" actId="1076"/>
          <ac:picMkLst>
            <pc:docMk/>
            <pc:sldMk cId="3389427395" sldId="268"/>
            <ac:picMk id="6" creationId="{E231E096-8E12-8098-3475-DE34DC36634B}"/>
          </ac:picMkLst>
        </pc:picChg>
      </pc:sldChg>
      <pc:sldChg chg="addSp delSp modSp add mod">
        <pc:chgData name="Marcela Hallová" userId="f4259bdae42d7818" providerId="LiveId" clId="{43EC215F-00DC-4935-AF8A-DAD44596CAD5}" dt="2024-10-27T10:37:46.967" v="4478" actId="14100"/>
        <pc:sldMkLst>
          <pc:docMk/>
          <pc:sldMk cId="3115935633" sldId="269"/>
        </pc:sldMkLst>
        <pc:spChg chg="mod">
          <ac:chgData name="Marcela Hallová" userId="f4259bdae42d7818" providerId="LiveId" clId="{43EC215F-00DC-4935-AF8A-DAD44596CAD5}" dt="2024-10-27T10:36:08.387" v="4455" actId="20577"/>
          <ac:spMkLst>
            <pc:docMk/>
            <pc:sldMk cId="3115935633" sldId="269"/>
            <ac:spMk id="2" creationId="{702E876F-6065-B40E-39EB-325F552555C0}"/>
          </ac:spMkLst>
        </pc:spChg>
        <pc:spChg chg="mod">
          <ac:chgData name="Marcela Hallová" userId="f4259bdae42d7818" providerId="LiveId" clId="{43EC215F-00DC-4935-AF8A-DAD44596CAD5}" dt="2024-10-27T10:37:46.967" v="4478" actId="14100"/>
          <ac:spMkLst>
            <pc:docMk/>
            <pc:sldMk cId="3115935633" sldId="269"/>
            <ac:spMk id="3" creationId="{9E13E89E-080E-C141-A331-E98BA8A08AA6}"/>
          </ac:spMkLst>
        </pc:spChg>
        <pc:picChg chg="add mod">
          <ac:chgData name="Marcela Hallová" userId="f4259bdae42d7818" providerId="LiveId" clId="{43EC215F-00DC-4935-AF8A-DAD44596CAD5}" dt="2024-10-27T10:37:42.747" v="4477" actId="1076"/>
          <ac:picMkLst>
            <pc:docMk/>
            <pc:sldMk cId="3115935633" sldId="269"/>
            <ac:picMk id="5" creationId="{DD66C357-FC15-06B7-B2E5-760550730B4F}"/>
          </ac:picMkLst>
        </pc:picChg>
        <pc:picChg chg="del">
          <ac:chgData name="Marcela Hallová" userId="f4259bdae42d7818" providerId="LiveId" clId="{43EC215F-00DC-4935-AF8A-DAD44596CAD5}" dt="2024-10-27T10:36:10.808" v="4456" actId="478"/>
          <ac:picMkLst>
            <pc:docMk/>
            <pc:sldMk cId="3115935633" sldId="269"/>
            <ac:picMk id="6" creationId="{A3969291-706E-AD5F-E59E-83D0A68290D3}"/>
          </ac:picMkLst>
        </pc:picChg>
      </pc:sldChg>
      <pc:sldChg chg="addSp delSp modSp add mod ord">
        <pc:chgData name="Marcela Hallová" userId="f4259bdae42d7818" providerId="LiveId" clId="{43EC215F-00DC-4935-AF8A-DAD44596CAD5}" dt="2024-10-27T11:05:48.425" v="5238" actId="20577"/>
        <pc:sldMkLst>
          <pc:docMk/>
          <pc:sldMk cId="103962520" sldId="270"/>
        </pc:sldMkLst>
        <pc:spChg chg="mod">
          <ac:chgData name="Marcela Hallová" userId="f4259bdae42d7818" providerId="LiveId" clId="{43EC215F-00DC-4935-AF8A-DAD44596CAD5}" dt="2024-10-27T10:39:14.928" v="4491" actId="20577"/>
          <ac:spMkLst>
            <pc:docMk/>
            <pc:sldMk cId="103962520" sldId="270"/>
            <ac:spMk id="2" creationId="{F336B2AD-F7F8-2387-04D8-F8E68FC114E7}"/>
          </ac:spMkLst>
        </pc:spChg>
        <pc:spChg chg="mod">
          <ac:chgData name="Marcela Hallová" userId="f4259bdae42d7818" providerId="LiveId" clId="{43EC215F-00DC-4935-AF8A-DAD44596CAD5}" dt="2024-10-27T11:05:48.425" v="5238" actId="20577"/>
          <ac:spMkLst>
            <pc:docMk/>
            <pc:sldMk cId="103962520" sldId="270"/>
            <ac:spMk id="3" creationId="{59153797-8ABB-BE6A-89FB-8E2069681C9B}"/>
          </ac:spMkLst>
        </pc:spChg>
        <pc:picChg chg="del">
          <ac:chgData name="Marcela Hallová" userId="f4259bdae42d7818" providerId="LiveId" clId="{43EC215F-00DC-4935-AF8A-DAD44596CAD5}" dt="2024-10-27T10:42:07.663" v="4543" actId="478"/>
          <ac:picMkLst>
            <pc:docMk/>
            <pc:sldMk cId="103962520" sldId="270"/>
            <ac:picMk id="5" creationId="{AB358BFE-8AD4-A0A9-B922-364CBA8379CF}"/>
          </ac:picMkLst>
        </pc:picChg>
        <pc:picChg chg="add mod">
          <ac:chgData name="Marcela Hallová" userId="f4259bdae42d7818" providerId="LiveId" clId="{43EC215F-00DC-4935-AF8A-DAD44596CAD5}" dt="2024-10-27T10:44:47.894" v="4675" actId="14100"/>
          <ac:picMkLst>
            <pc:docMk/>
            <pc:sldMk cId="103962520" sldId="270"/>
            <ac:picMk id="6" creationId="{B2AF2589-1DCC-7A82-ADB1-27B9DB42B53C}"/>
          </ac:picMkLst>
        </pc:picChg>
      </pc:sldChg>
      <pc:sldChg chg="addSp delSp modSp add mod">
        <pc:chgData name="Marcela Hallová" userId="f4259bdae42d7818" providerId="LiveId" clId="{43EC215F-00DC-4935-AF8A-DAD44596CAD5}" dt="2024-10-27T10:55:51.497" v="4927" actId="20577"/>
        <pc:sldMkLst>
          <pc:docMk/>
          <pc:sldMk cId="2822093115" sldId="271"/>
        </pc:sldMkLst>
        <pc:spChg chg="mod">
          <ac:chgData name="Marcela Hallová" userId="f4259bdae42d7818" providerId="LiveId" clId="{43EC215F-00DC-4935-AF8A-DAD44596CAD5}" dt="2024-10-27T10:49:24.006" v="4691" actId="20577"/>
          <ac:spMkLst>
            <pc:docMk/>
            <pc:sldMk cId="2822093115" sldId="271"/>
            <ac:spMk id="2" creationId="{CE219509-A18A-A3FC-F682-F91DAA74BE05}"/>
          </ac:spMkLst>
        </pc:spChg>
        <pc:spChg chg="mod">
          <ac:chgData name="Marcela Hallová" userId="f4259bdae42d7818" providerId="LiveId" clId="{43EC215F-00DC-4935-AF8A-DAD44596CAD5}" dt="2024-10-27T10:55:51.497" v="4927" actId="20577"/>
          <ac:spMkLst>
            <pc:docMk/>
            <pc:sldMk cId="2822093115" sldId="271"/>
            <ac:spMk id="3" creationId="{41DD287B-2CC0-E365-D7C5-9D5D15ADD530}"/>
          </ac:spMkLst>
        </pc:spChg>
        <pc:picChg chg="add mod">
          <ac:chgData name="Marcela Hallová" userId="f4259bdae42d7818" providerId="LiveId" clId="{43EC215F-00DC-4935-AF8A-DAD44596CAD5}" dt="2024-10-27T10:52:20.127" v="4719" actId="1076"/>
          <ac:picMkLst>
            <pc:docMk/>
            <pc:sldMk cId="2822093115" sldId="271"/>
            <ac:picMk id="5" creationId="{8CDFFF23-449E-FE07-3065-2E7D5C87A68A}"/>
          </ac:picMkLst>
        </pc:picChg>
        <pc:picChg chg="del">
          <ac:chgData name="Marcela Hallová" userId="f4259bdae42d7818" providerId="LiveId" clId="{43EC215F-00DC-4935-AF8A-DAD44596CAD5}" dt="2024-10-27T10:49:38.559" v="4700" actId="478"/>
          <ac:picMkLst>
            <pc:docMk/>
            <pc:sldMk cId="2822093115" sldId="271"/>
            <ac:picMk id="6" creationId="{02D063D1-5D92-5BCF-9119-B6F50ABFA3AC}"/>
          </ac:picMkLst>
        </pc:picChg>
      </pc:sldChg>
      <pc:sldChg chg="addSp delSp modSp add mod">
        <pc:chgData name="Marcela Hallová" userId="f4259bdae42d7818" providerId="LiveId" clId="{43EC215F-00DC-4935-AF8A-DAD44596CAD5}" dt="2024-10-27T10:59:53.753" v="4998" actId="20577"/>
        <pc:sldMkLst>
          <pc:docMk/>
          <pc:sldMk cId="1460894111" sldId="272"/>
        </pc:sldMkLst>
        <pc:spChg chg="mod">
          <ac:chgData name="Marcela Hallová" userId="f4259bdae42d7818" providerId="LiveId" clId="{43EC215F-00DC-4935-AF8A-DAD44596CAD5}" dt="2024-10-27T10:52:59.778" v="4724" actId="20577"/>
          <ac:spMkLst>
            <pc:docMk/>
            <pc:sldMk cId="1460894111" sldId="272"/>
            <ac:spMk id="2" creationId="{2350A7CE-C025-FAA6-BF14-B98CCF5D73BD}"/>
          </ac:spMkLst>
        </pc:spChg>
        <pc:spChg chg="mod">
          <ac:chgData name="Marcela Hallová" userId="f4259bdae42d7818" providerId="LiveId" clId="{43EC215F-00DC-4935-AF8A-DAD44596CAD5}" dt="2024-10-27T10:59:53.753" v="4998" actId="20577"/>
          <ac:spMkLst>
            <pc:docMk/>
            <pc:sldMk cId="1460894111" sldId="272"/>
            <ac:spMk id="3" creationId="{FB794DC0-34EB-8886-3BD2-F9377910511A}"/>
          </ac:spMkLst>
        </pc:spChg>
        <pc:picChg chg="del">
          <ac:chgData name="Marcela Hallová" userId="f4259bdae42d7818" providerId="LiveId" clId="{43EC215F-00DC-4935-AF8A-DAD44596CAD5}" dt="2024-10-27T10:55:54.283" v="4928" actId="478"/>
          <ac:picMkLst>
            <pc:docMk/>
            <pc:sldMk cId="1460894111" sldId="272"/>
            <ac:picMk id="5" creationId="{5D771357-15A2-8240-B13D-C692E1E79899}"/>
          </ac:picMkLst>
        </pc:picChg>
        <pc:picChg chg="add mod">
          <ac:chgData name="Marcela Hallová" userId="f4259bdae42d7818" providerId="LiveId" clId="{43EC215F-00DC-4935-AF8A-DAD44596CAD5}" dt="2024-10-27T10:56:33.678" v="4943" actId="14100"/>
          <ac:picMkLst>
            <pc:docMk/>
            <pc:sldMk cId="1460894111" sldId="272"/>
            <ac:picMk id="6" creationId="{02628699-4ED2-3F76-83B1-CF816F8B666D}"/>
          </ac:picMkLst>
        </pc:picChg>
      </pc:sldChg>
      <pc:sldChg chg="addSp delSp modSp add mod">
        <pc:chgData name="Marcela Hallová" userId="f4259bdae42d7818" providerId="LiveId" clId="{43EC215F-00DC-4935-AF8A-DAD44596CAD5}" dt="2024-10-27T11:02:52.756" v="5010" actId="14100"/>
        <pc:sldMkLst>
          <pc:docMk/>
          <pc:sldMk cId="604304699" sldId="273"/>
        </pc:sldMkLst>
        <pc:spChg chg="mod">
          <ac:chgData name="Marcela Hallová" userId="f4259bdae42d7818" providerId="LiveId" clId="{43EC215F-00DC-4935-AF8A-DAD44596CAD5}" dt="2024-10-27T10:58:23.422" v="4948" actId="20577"/>
          <ac:spMkLst>
            <pc:docMk/>
            <pc:sldMk cId="604304699" sldId="273"/>
            <ac:spMk id="2" creationId="{23BA952A-0509-1510-2865-C6D01714CEA4}"/>
          </ac:spMkLst>
        </pc:spChg>
        <pc:spChg chg="mod">
          <ac:chgData name="Marcela Hallová" userId="f4259bdae42d7818" providerId="LiveId" clId="{43EC215F-00DC-4935-AF8A-DAD44596CAD5}" dt="2024-10-27T11:02:52.756" v="5010" actId="14100"/>
          <ac:spMkLst>
            <pc:docMk/>
            <pc:sldMk cId="604304699" sldId="273"/>
            <ac:spMk id="3" creationId="{B2DBD521-9849-DDB7-18AE-E78792FBDA6F}"/>
          </ac:spMkLst>
        </pc:spChg>
        <pc:picChg chg="add mod">
          <ac:chgData name="Marcela Hallová" userId="f4259bdae42d7818" providerId="LiveId" clId="{43EC215F-00DC-4935-AF8A-DAD44596CAD5}" dt="2024-10-27T11:02:50.353" v="5009" actId="1076"/>
          <ac:picMkLst>
            <pc:docMk/>
            <pc:sldMk cId="604304699" sldId="273"/>
            <ac:picMk id="5" creationId="{65116DB7-1BD3-7195-6065-D6C7FA0F1FFD}"/>
          </ac:picMkLst>
        </pc:picChg>
        <pc:picChg chg="del">
          <ac:chgData name="Marcela Hallová" userId="f4259bdae42d7818" providerId="LiveId" clId="{43EC215F-00DC-4935-AF8A-DAD44596CAD5}" dt="2024-10-27T10:59:59.856" v="4999" actId="478"/>
          <ac:picMkLst>
            <pc:docMk/>
            <pc:sldMk cId="604304699" sldId="273"/>
            <ac:picMk id="6" creationId="{FF310B9D-CD34-59D5-5000-CC53DAE4064D}"/>
          </ac:picMkLst>
        </pc:picChg>
      </pc:sldChg>
      <pc:sldChg chg="addSp delSp modSp add mod">
        <pc:chgData name="Marcela Hallová" userId="f4259bdae42d7818" providerId="LiveId" clId="{43EC215F-00DC-4935-AF8A-DAD44596CAD5}" dt="2024-10-27T11:07:04.011" v="5285" actId="1076"/>
        <pc:sldMkLst>
          <pc:docMk/>
          <pc:sldMk cId="4233662371" sldId="274"/>
        </pc:sldMkLst>
        <pc:spChg chg="mod">
          <ac:chgData name="Marcela Hallová" userId="f4259bdae42d7818" providerId="LiveId" clId="{43EC215F-00DC-4935-AF8A-DAD44596CAD5}" dt="2024-10-27T11:03:27.991" v="5017" actId="20577"/>
          <ac:spMkLst>
            <pc:docMk/>
            <pc:sldMk cId="4233662371" sldId="274"/>
            <ac:spMk id="2" creationId="{FC9949C0-3431-51BB-F32A-D801D70DFF5D}"/>
          </ac:spMkLst>
        </pc:spChg>
        <pc:spChg chg="mod">
          <ac:chgData name="Marcela Hallová" userId="f4259bdae42d7818" providerId="LiveId" clId="{43EC215F-00DC-4935-AF8A-DAD44596CAD5}" dt="2024-10-27T11:06:38.122" v="5281" actId="20577"/>
          <ac:spMkLst>
            <pc:docMk/>
            <pc:sldMk cId="4233662371" sldId="274"/>
            <ac:spMk id="3" creationId="{D04E3401-0626-90B2-3589-4B499DBF7192}"/>
          </ac:spMkLst>
        </pc:spChg>
        <pc:picChg chg="del">
          <ac:chgData name="Marcela Hallová" userId="f4259bdae42d7818" providerId="LiveId" clId="{43EC215F-00DC-4935-AF8A-DAD44596CAD5}" dt="2024-10-27T11:06:40.904" v="5282" actId="478"/>
          <ac:picMkLst>
            <pc:docMk/>
            <pc:sldMk cId="4233662371" sldId="274"/>
            <ac:picMk id="5" creationId="{A8E55E68-48C8-E20A-A10C-FB5EE5778939}"/>
          </ac:picMkLst>
        </pc:picChg>
        <pc:picChg chg="add mod">
          <ac:chgData name="Marcela Hallová" userId="f4259bdae42d7818" providerId="LiveId" clId="{43EC215F-00DC-4935-AF8A-DAD44596CAD5}" dt="2024-10-27T11:07:04.011" v="5285" actId="1076"/>
          <ac:picMkLst>
            <pc:docMk/>
            <pc:sldMk cId="4233662371" sldId="274"/>
            <ac:picMk id="6" creationId="{A30C1CF0-1596-8E6F-96DC-22FA11A386CD}"/>
          </ac:picMkLst>
        </pc:picChg>
      </pc:sldChg>
      <pc:sldChg chg="addSp delSp modSp add mod">
        <pc:chgData name="Marcela Hallová" userId="f4259bdae42d7818" providerId="LiveId" clId="{43EC215F-00DC-4935-AF8A-DAD44596CAD5}" dt="2024-10-27T11:18:26.194" v="5450" actId="14100"/>
        <pc:sldMkLst>
          <pc:docMk/>
          <pc:sldMk cId="1056764767" sldId="275"/>
        </pc:sldMkLst>
        <pc:spChg chg="mod">
          <ac:chgData name="Marcela Hallová" userId="f4259bdae42d7818" providerId="LiveId" clId="{43EC215F-00DC-4935-AF8A-DAD44596CAD5}" dt="2024-10-27T11:13:44.886" v="5296" actId="20577"/>
          <ac:spMkLst>
            <pc:docMk/>
            <pc:sldMk cId="1056764767" sldId="275"/>
            <ac:spMk id="2" creationId="{C5A7CCF6-F260-FE8D-E417-37EEBF720055}"/>
          </ac:spMkLst>
        </pc:spChg>
        <pc:spChg chg="mod">
          <ac:chgData name="Marcela Hallová" userId="f4259bdae42d7818" providerId="LiveId" clId="{43EC215F-00DC-4935-AF8A-DAD44596CAD5}" dt="2024-10-27T11:18:26.194" v="5450" actId="14100"/>
          <ac:spMkLst>
            <pc:docMk/>
            <pc:sldMk cId="1056764767" sldId="275"/>
            <ac:spMk id="3" creationId="{23383844-4D1C-4977-66A9-74A32D850A90}"/>
          </ac:spMkLst>
        </pc:spChg>
        <pc:picChg chg="add mod">
          <ac:chgData name="Marcela Hallová" userId="f4259bdae42d7818" providerId="LiveId" clId="{43EC215F-00DC-4935-AF8A-DAD44596CAD5}" dt="2024-10-27T11:18:15.127" v="5447" actId="1076"/>
          <ac:picMkLst>
            <pc:docMk/>
            <pc:sldMk cId="1056764767" sldId="275"/>
            <ac:picMk id="5" creationId="{01544F0D-F199-FDD4-0AD6-B72362010764}"/>
          </ac:picMkLst>
        </pc:picChg>
        <pc:picChg chg="del">
          <ac:chgData name="Marcela Hallová" userId="f4259bdae42d7818" providerId="LiveId" clId="{43EC215F-00DC-4935-AF8A-DAD44596CAD5}" dt="2024-10-27T11:17:52.493" v="5442" actId="478"/>
          <ac:picMkLst>
            <pc:docMk/>
            <pc:sldMk cId="1056764767" sldId="275"/>
            <ac:picMk id="6" creationId="{75597D69-A6C4-CEBC-3D62-C3EFB65D2800}"/>
          </ac:picMkLst>
        </pc:picChg>
      </pc:sldChg>
      <pc:sldChg chg="addSp delSp modSp add mod">
        <pc:chgData name="Marcela Hallová" userId="f4259bdae42d7818" providerId="LiveId" clId="{43EC215F-00DC-4935-AF8A-DAD44596CAD5}" dt="2024-10-27T11:21:06.053" v="5514" actId="1076"/>
        <pc:sldMkLst>
          <pc:docMk/>
          <pc:sldMk cId="448684530" sldId="276"/>
        </pc:sldMkLst>
        <pc:spChg chg="mod">
          <ac:chgData name="Marcela Hallová" userId="f4259bdae42d7818" providerId="LiveId" clId="{43EC215F-00DC-4935-AF8A-DAD44596CAD5}" dt="2024-10-27T11:18:53.599" v="5455" actId="20577"/>
          <ac:spMkLst>
            <pc:docMk/>
            <pc:sldMk cId="448684530" sldId="276"/>
            <ac:spMk id="2" creationId="{4EBB6F04-6B1F-6F8E-A659-633BE224E114}"/>
          </ac:spMkLst>
        </pc:spChg>
        <pc:spChg chg="mod">
          <ac:chgData name="Marcela Hallová" userId="f4259bdae42d7818" providerId="LiveId" clId="{43EC215F-00DC-4935-AF8A-DAD44596CAD5}" dt="2024-10-27T11:21:06.053" v="5514" actId="1076"/>
          <ac:spMkLst>
            <pc:docMk/>
            <pc:sldMk cId="448684530" sldId="276"/>
            <ac:spMk id="3" creationId="{448A6318-D7DB-B44A-F134-5FF223EB7D4F}"/>
          </ac:spMkLst>
        </pc:spChg>
        <pc:picChg chg="del">
          <ac:chgData name="Marcela Hallová" userId="f4259bdae42d7818" providerId="LiveId" clId="{43EC215F-00DC-4935-AF8A-DAD44596CAD5}" dt="2024-10-27T11:18:55.452" v="5456" actId="478"/>
          <ac:picMkLst>
            <pc:docMk/>
            <pc:sldMk cId="448684530" sldId="276"/>
            <ac:picMk id="5" creationId="{C8418FD3-9856-FDCA-FCDF-7D35591024FF}"/>
          </ac:picMkLst>
        </pc:picChg>
        <pc:picChg chg="add mod">
          <ac:chgData name="Marcela Hallová" userId="f4259bdae42d7818" providerId="LiveId" clId="{43EC215F-00DC-4935-AF8A-DAD44596CAD5}" dt="2024-10-27T11:20:52.327" v="5506" actId="1076"/>
          <ac:picMkLst>
            <pc:docMk/>
            <pc:sldMk cId="448684530" sldId="276"/>
            <ac:picMk id="6" creationId="{ED97E0C2-D4C7-B0D8-05B1-F1B7AE45F5F4}"/>
          </ac:picMkLst>
        </pc:picChg>
      </pc:sldChg>
      <pc:sldChg chg="delSp modSp add mod">
        <pc:chgData name="Marcela Hallová" userId="f4259bdae42d7818" providerId="LiveId" clId="{43EC215F-00DC-4935-AF8A-DAD44596CAD5}" dt="2024-10-27T11:46:19.707" v="6649" actId="20577"/>
        <pc:sldMkLst>
          <pc:docMk/>
          <pc:sldMk cId="1166879306" sldId="277"/>
        </pc:sldMkLst>
        <pc:spChg chg="mod">
          <ac:chgData name="Marcela Hallová" userId="f4259bdae42d7818" providerId="LiveId" clId="{43EC215F-00DC-4935-AF8A-DAD44596CAD5}" dt="2024-10-27T11:21:23.519" v="5522" actId="20577"/>
          <ac:spMkLst>
            <pc:docMk/>
            <pc:sldMk cId="1166879306" sldId="277"/>
            <ac:spMk id="2" creationId="{4E15EC57-9C99-4B73-E54E-8DA4F9129BBF}"/>
          </ac:spMkLst>
        </pc:spChg>
        <pc:spChg chg="mod">
          <ac:chgData name="Marcela Hallová" userId="f4259bdae42d7818" providerId="LiveId" clId="{43EC215F-00DC-4935-AF8A-DAD44596CAD5}" dt="2024-10-27T11:46:19.707" v="6649" actId="20577"/>
          <ac:spMkLst>
            <pc:docMk/>
            <pc:sldMk cId="1166879306" sldId="277"/>
            <ac:spMk id="3" creationId="{09F78D82-ED47-4D9E-A638-320F69EE4106}"/>
          </ac:spMkLst>
        </pc:spChg>
        <pc:picChg chg="del">
          <ac:chgData name="Marcela Hallová" userId="f4259bdae42d7818" providerId="LiveId" clId="{43EC215F-00DC-4935-AF8A-DAD44596CAD5}" dt="2024-10-27T11:21:43.030" v="5523" actId="478"/>
          <ac:picMkLst>
            <pc:docMk/>
            <pc:sldMk cId="1166879306" sldId="277"/>
            <ac:picMk id="6" creationId="{EEF301FD-EA7E-3CF0-1B5F-CFAB1FC73CC5}"/>
          </ac:picMkLst>
        </pc:picChg>
      </pc:sldChg>
      <pc:sldChg chg="addSp delSp modSp new mod modClrScheme chgLayout">
        <pc:chgData name="Marcela Hallová" userId="f4259bdae42d7818" providerId="LiveId" clId="{43EC215F-00DC-4935-AF8A-DAD44596CAD5}" dt="2024-10-27T11:41:19.561" v="6448" actId="1076"/>
        <pc:sldMkLst>
          <pc:docMk/>
          <pc:sldMk cId="3595204413" sldId="278"/>
        </pc:sldMkLst>
        <pc:spChg chg="del">
          <ac:chgData name="Marcela Hallová" userId="f4259bdae42d7818" providerId="LiveId" clId="{43EC215F-00DC-4935-AF8A-DAD44596CAD5}" dt="2024-10-27T11:41:14.630" v="6444" actId="700"/>
          <ac:spMkLst>
            <pc:docMk/>
            <pc:sldMk cId="3595204413" sldId="278"/>
            <ac:spMk id="2" creationId="{51E3AD6E-ED3B-4C93-30F2-FA3F68F35311}"/>
          </ac:spMkLst>
        </pc:spChg>
        <pc:spChg chg="del">
          <ac:chgData name="Marcela Hallová" userId="f4259bdae42d7818" providerId="LiveId" clId="{43EC215F-00DC-4935-AF8A-DAD44596CAD5}" dt="2024-10-27T11:41:14.630" v="6444" actId="700"/>
          <ac:spMkLst>
            <pc:docMk/>
            <pc:sldMk cId="3595204413" sldId="278"/>
            <ac:spMk id="3" creationId="{8C156A18-8401-5C83-CB31-497DF0785E24}"/>
          </ac:spMkLst>
        </pc:spChg>
        <pc:picChg chg="add mod">
          <ac:chgData name="Marcela Hallová" userId="f4259bdae42d7818" providerId="LiveId" clId="{43EC215F-00DC-4935-AF8A-DAD44596CAD5}" dt="2024-10-27T11:41:19.561" v="6448" actId="1076"/>
          <ac:picMkLst>
            <pc:docMk/>
            <pc:sldMk cId="3595204413" sldId="278"/>
            <ac:picMk id="5" creationId="{9FFE77BE-DF53-8059-023A-7DE25DB21F4A}"/>
          </ac:picMkLst>
        </pc:picChg>
      </pc:sldChg>
      <pc:sldChg chg="modSp add mod ord">
        <pc:chgData name="Marcela Hallová" userId="f4259bdae42d7818" providerId="LiveId" clId="{43EC215F-00DC-4935-AF8A-DAD44596CAD5}" dt="2024-10-27T11:51:45.526" v="6926" actId="27636"/>
        <pc:sldMkLst>
          <pc:docMk/>
          <pc:sldMk cId="3368223593" sldId="279"/>
        </pc:sldMkLst>
        <pc:spChg chg="mod">
          <ac:chgData name="Marcela Hallová" userId="f4259bdae42d7818" providerId="LiveId" clId="{43EC215F-00DC-4935-AF8A-DAD44596CAD5}" dt="2024-10-27T11:42:01.264" v="6460" actId="20577"/>
          <ac:spMkLst>
            <pc:docMk/>
            <pc:sldMk cId="3368223593" sldId="279"/>
            <ac:spMk id="2" creationId="{90C8CC58-D4E0-4823-7260-741F7F2D26C7}"/>
          </ac:spMkLst>
        </pc:spChg>
        <pc:spChg chg="mod">
          <ac:chgData name="Marcela Hallová" userId="f4259bdae42d7818" providerId="LiveId" clId="{43EC215F-00DC-4935-AF8A-DAD44596CAD5}" dt="2024-10-27T11:51:45.526" v="6926" actId="27636"/>
          <ac:spMkLst>
            <pc:docMk/>
            <pc:sldMk cId="3368223593" sldId="279"/>
            <ac:spMk id="3" creationId="{8C3B3F70-1EA6-1CE7-AE39-BDAEE62FF3FF}"/>
          </ac:spMkLst>
        </pc:spChg>
      </pc:sldChg>
      <pc:sldChg chg="addSp delSp modSp add mod ord">
        <pc:chgData name="Marcela Hallová" userId="f4259bdae42d7818" providerId="LiveId" clId="{43EC215F-00DC-4935-AF8A-DAD44596CAD5}" dt="2024-10-27T11:52:40.440" v="6933" actId="1076"/>
        <pc:sldMkLst>
          <pc:docMk/>
          <pc:sldMk cId="2744145163" sldId="280"/>
        </pc:sldMkLst>
        <pc:picChg chg="add mod">
          <ac:chgData name="Marcela Hallová" userId="f4259bdae42d7818" providerId="LiveId" clId="{43EC215F-00DC-4935-AF8A-DAD44596CAD5}" dt="2024-10-27T11:52:40.440" v="6933" actId="1076"/>
          <ac:picMkLst>
            <pc:docMk/>
            <pc:sldMk cId="2744145163" sldId="280"/>
            <ac:picMk id="3" creationId="{C274A852-B5EE-4FEF-F9A5-11BEF7AD3D5A}"/>
          </ac:picMkLst>
        </pc:picChg>
        <pc:picChg chg="del">
          <ac:chgData name="Marcela Hallová" userId="f4259bdae42d7818" providerId="LiveId" clId="{43EC215F-00DC-4935-AF8A-DAD44596CAD5}" dt="2024-10-27T11:51:56.417" v="6930" actId="478"/>
          <ac:picMkLst>
            <pc:docMk/>
            <pc:sldMk cId="2744145163" sldId="280"/>
            <ac:picMk id="5" creationId="{39DD1EB7-14D5-3FA1-E5A3-49D616097903}"/>
          </ac:picMkLst>
        </pc:picChg>
      </pc:sldChg>
      <pc:sldChg chg="addSp modSp new mod">
        <pc:chgData name="Marcela Hallová" userId="f4259bdae42d7818" providerId="LiveId" clId="{43EC215F-00DC-4935-AF8A-DAD44596CAD5}" dt="2024-10-27T12:07:08.680" v="7155" actId="113"/>
        <pc:sldMkLst>
          <pc:docMk/>
          <pc:sldMk cId="2855589829" sldId="281"/>
        </pc:sldMkLst>
        <pc:spChg chg="mod">
          <ac:chgData name="Marcela Hallová" userId="f4259bdae42d7818" providerId="LiveId" clId="{43EC215F-00DC-4935-AF8A-DAD44596CAD5}" dt="2024-10-27T12:07:08.680" v="7155" actId="113"/>
          <ac:spMkLst>
            <pc:docMk/>
            <pc:sldMk cId="2855589829" sldId="281"/>
            <ac:spMk id="2" creationId="{35FBAEFA-6601-7682-6559-A8CCDFF793D3}"/>
          </ac:spMkLst>
        </pc:spChg>
        <pc:spChg chg="mod">
          <ac:chgData name="Marcela Hallová" userId="f4259bdae42d7818" providerId="LiveId" clId="{43EC215F-00DC-4935-AF8A-DAD44596CAD5}" dt="2024-10-27T11:58:46.758" v="7074" actId="790"/>
          <ac:spMkLst>
            <pc:docMk/>
            <pc:sldMk cId="2855589829" sldId="281"/>
            <ac:spMk id="3" creationId="{FC890470-448C-D589-41ED-FE7088380F71}"/>
          </ac:spMkLst>
        </pc:spChg>
        <pc:picChg chg="add mod">
          <ac:chgData name="Marcela Hallová" userId="f4259bdae42d7818" providerId="LiveId" clId="{43EC215F-00DC-4935-AF8A-DAD44596CAD5}" dt="2024-10-27T11:58:30.376" v="7070" actId="1076"/>
          <ac:picMkLst>
            <pc:docMk/>
            <pc:sldMk cId="2855589829" sldId="281"/>
            <ac:picMk id="5" creationId="{1BA01ECB-5CCA-E8BC-6353-5B6FE077CB85}"/>
          </ac:picMkLst>
        </pc:picChg>
      </pc:sldChg>
      <pc:sldChg chg="addSp delSp modSp add mod">
        <pc:chgData name="Marcela Hallová" userId="f4259bdae42d7818" providerId="LiveId" clId="{43EC215F-00DC-4935-AF8A-DAD44596CAD5}" dt="2024-10-27T12:07:03.029" v="7154" actId="113"/>
        <pc:sldMkLst>
          <pc:docMk/>
          <pc:sldMk cId="2852342403" sldId="282"/>
        </pc:sldMkLst>
        <pc:spChg chg="mod">
          <ac:chgData name="Marcela Hallová" userId="f4259bdae42d7818" providerId="LiveId" clId="{43EC215F-00DC-4935-AF8A-DAD44596CAD5}" dt="2024-10-27T12:07:03.029" v="7154" actId="113"/>
          <ac:spMkLst>
            <pc:docMk/>
            <pc:sldMk cId="2852342403" sldId="282"/>
            <ac:spMk id="2" creationId="{754FA055-E010-6B12-3BD2-91BEB931C17D}"/>
          </ac:spMkLst>
        </pc:spChg>
        <pc:spChg chg="mod">
          <ac:chgData name="Marcela Hallová" userId="f4259bdae42d7818" providerId="LiveId" clId="{43EC215F-00DC-4935-AF8A-DAD44596CAD5}" dt="2024-10-27T12:01:27.843" v="7140" actId="14100"/>
          <ac:spMkLst>
            <pc:docMk/>
            <pc:sldMk cId="2852342403" sldId="282"/>
            <ac:spMk id="3" creationId="{0DBDF16E-E1CF-50A4-1CDA-6002832952AB}"/>
          </ac:spMkLst>
        </pc:spChg>
        <pc:picChg chg="del">
          <ac:chgData name="Marcela Hallová" userId="f4259bdae42d7818" providerId="LiveId" clId="{43EC215F-00DC-4935-AF8A-DAD44596CAD5}" dt="2024-10-27T12:01:29.632" v="7141" actId="478"/>
          <ac:picMkLst>
            <pc:docMk/>
            <pc:sldMk cId="2852342403" sldId="282"/>
            <ac:picMk id="5" creationId="{E7A90AC9-9B6C-187A-0367-AA4AEA4B5448}"/>
          </ac:picMkLst>
        </pc:picChg>
        <pc:picChg chg="add mod">
          <ac:chgData name="Marcela Hallová" userId="f4259bdae42d7818" providerId="LiveId" clId="{43EC215F-00DC-4935-AF8A-DAD44596CAD5}" dt="2024-10-27T12:05:01.935" v="7147" actId="1076"/>
          <ac:picMkLst>
            <pc:docMk/>
            <pc:sldMk cId="2852342403" sldId="282"/>
            <ac:picMk id="6" creationId="{BA301180-C206-1CE4-6F40-67A7DE673860}"/>
          </ac:picMkLst>
        </pc:picChg>
      </pc:sldChg>
      <pc:sldChg chg="addSp modSp new mod">
        <pc:chgData name="Marcela Hallová" userId="f4259bdae42d7818" providerId="LiveId" clId="{43EC215F-00DC-4935-AF8A-DAD44596CAD5}" dt="2024-10-27T12:14:19.405" v="7233" actId="1076"/>
        <pc:sldMkLst>
          <pc:docMk/>
          <pc:sldMk cId="417764787" sldId="283"/>
        </pc:sldMkLst>
        <pc:spChg chg="mod">
          <ac:chgData name="Marcela Hallová" userId="f4259bdae42d7818" providerId="LiveId" clId="{43EC215F-00DC-4935-AF8A-DAD44596CAD5}" dt="2024-10-27T12:13:16.044" v="7220" actId="790"/>
          <ac:spMkLst>
            <pc:docMk/>
            <pc:sldMk cId="417764787" sldId="283"/>
            <ac:spMk id="2" creationId="{100142DC-25B6-35A8-D61A-DF42E3566FBE}"/>
          </ac:spMkLst>
        </pc:spChg>
        <pc:spChg chg="mod">
          <ac:chgData name="Marcela Hallová" userId="f4259bdae42d7818" providerId="LiveId" clId="{43EC215F-00DC-4935-AF8A-DAD44596CAD5}" dt="2024-10-27T12:14:18.086" v="7232" actId="1076"/>
          <ac:spMkLst>
            <pc:docMk/>
            <pc:sldMk cId="417764787" sldId="283"/>
            <ac:spMk id="3" creationId="{C0847989-99AF-C44F-DA07-0A931B4F677C}"/>
          </ac:spMkLst>
        </pc:spChg>
        <pc:picChg chg="add mod">
          <ac:chgData name="Marcela Hallová" userId="f4259bdae42d7818" providerId="LiveId" clId="{43EC215F-00DC-4935-AF8A-DAD44596CAD5}" dt="2024-10-27T12:14:19.405" v="7233" actId="1076"/>
          <ac:picMkLst>
            <pc:docMk/>
            <pc:sldMk cId="417764787" sldId="283"/>
            <ac:picMk id="5" creationId="{9F350CAB-5C7A-1633-A61A-9B0AB98F4005}"/>
          </ac:picMkLst>
        </pc:picChg>
      </pc:sldChg>
      <pc:sldChg chg="modSp new mod">
        <pc:chgData name="Marcela Hallová" userId="f4259bdae42d7818" providerId="LiveId" clId="{43EC215F-00DC-4935-AF8A-DAD44596CAD5}" dt="2024-10-27T12:22:35.948" v="7369" actId="113"/>
        <pc:sldMkLst>
          <pc:docMk/>
          <pc:sldMk cId="1563822741" sldId="284"/>
        </pc:sldMkLst>
        <pc:spChg chg="mod">
          <ac:chgData name="Marcela Hallová" userId="f4259bdae42d7818" providerId="LiveId" clId="{43EC215F-00DC-4935-AF8A-DAD44596CAD5}" dt="2024-10-27T12:22:27.935" v="7365" actId="790"/>
          <ac:spMkLst>
            <pc:docMk/>
            <pc:sldMk cId="1563822741" sldId="284"/>
            <ac:spMk id="2" creationId="{E334B0E5-7F0E-3E44-E073-C74A9AB641DC}"/>
          </ac:spMkLst>
        </pc:spChg>
        <pc:spChg chg="mod">
          <ac:chgData name="Marcela Hallová" userId="f4259bdae42d7818" providerId="LiveId" clId="{43EC215F-00DC-4935-AF8A-DAD44596CAD5}" dt="2024-10-27T12:22:35.948" v="7369" actId="113"/>
          <ac:spMkLst>
            <pc:docMk/>
            <pc:sldMk cId="1563822741" sldId="284"/>
            <ac:spMk id="3" creationId="{BED6B54D-71EB-BFB0-67EF-4BE7098312C0}"/>
          </ac:spMkLst>
        </pc:spChg>
      </pc:sldChg>
      <pc:sldChg chg="modSp add mod">
        <pc:chgData name="Marcela Hallová" userId="f4259bdae42d7818" providerId="LiveId" clId="{43EC215F-00DC-4935-AF8A-DAD44596CAD5}" dt="2024-10-27T12:28:38.431" v="7819" actId="20577"/>
        <pc:sldMkLst>
          <pc:docMk/>
          <pc:sldMk cId="2497481807" sldId="285"/>
        </pc:sldMkLst>
        <pc:spChg chg="mod">
          <ac:chgData name="Marcela Hallová" userId="f4259bdae42d7818" providerId="LiveId" clId="{43EC215F-00DC-4935-AF8A-DAD44596CAD5}" dt="2024-10-27T12:22:47.471" v="7378" actId="20577"/>
          <ac:spMkLst>
            <pc:docMk/>
            <pc:sldMk cId="2497481807" sldId="285"/>
            <ac:spMk id="2" creationId="{72EE6BB0-4281-3AB8-9C14-ACED2F5B49A4}"/>
          </ac:spMkLst>
        </pc:spChg>
        <pc:spChg chg="mod">
          <ac:chgData name="Marcela Hallová" userId="f4259bdae42d7818" providerId="LiveId" clId="{43EC215F-00DC-4935-AF8A-DAD44596CAD5}" dt="2024-10-27T12:28:38.431" v="7819" actId="20577"/>
          <ac:spMkLst>
            <pc:docMk/>
            <pc:sldMk cId="2497481807" sldId="285"/>
            <ac:spMk id="3" creationId="{956A968C-F232-F2F8-4339-E03ED5D03F06}"/>
          </ac:spMkLst>
        </pc:spChg>
      </pc:sldChg>
      <pc:sldChg chg="addSp delSp modSp new mod setBg modClrScheme chgLayout modNotesTx">
        <pc:chgData name="Marcela Hallová" userId="f4259bdae42d7818" providerId="LiveId" clId="{43EC215F-00DC-4935-AF8A-DAD44596CAD5}" dt="2024-10-27T12:31:13.273" v="7866" actId="1076"/>
        <pc:sldMkLst>
          <pc:docMk/>
          <pc:sldMk cId="3481553422" sldId="286"/>
        </pc:sldMkLst>
        <pc:spChg chg="del">
          <ac:chgData name="Marcela Hallová" userId="f4259bdae42d7818" providerId="LiveId" clId="{43EC215F-00DC-4935-AF8A-DAD44596CAD5}" dt="2024-10-27T12:29:12.785" v="7821" actId="700"/>
          <ac:spMkLst>
            <pc:docMk/>
            <pc:sldMk cId="3481553422" sldId="286"/>
            <ac:spMk id="2" creationId="{82B29BDF-B4CA-662F-FD65-EFD0B801AFE4}"/>
          </ac:spMkLst>
        </pc:spChg>
        <pc:spChg chg="del">
          <ac:chgData name="Marcela Hallová" userId="f4259bdae42d7818" providerId="LiveId" clId="{43EC215F-00DC-4935-AF8A-DAD44596CAD5}" dt="2024-10-27T12:29:12.785" v="7821" actId="700"/>
          <ac:spMkLst>
            <pc:docMk/>
            <pc:sldMk cId="3481553422" sldId="286"/>
            <ac:spMk id="3" creationId="{DF1E2CBB-95BF-D0B2-B227-86D917E454F6}"/>
          </ac:spMkLst>
        </pc:spChg>
        <pc:spChg chg="add mod">
          <ac:chgData name="Marcela Hallová" userId="f4259bdae42d7818" providerId="LiveId" clId="{43EC215F-00DC-4935-AF8A-DAD44596CAD5}" dt="2024-10-27T12:31:10.023" v="7865" actId="14100"/>
          <ac:spMkLst>
            <pc:docMk/>
            <pc:sldMk cId="3481553422" sldId="286"/>
            <ac:spMk id="4" creationId="{275F2DA6-1F77-92FE-ADD1-1FF8984F2134}"/>
          </ac:spMkLst>
        </pc:spChg>
        <pc:spChg chg="add">
          <ac:chgData name="Marcela Hallová" userId="f4259bdae42d7818" providerId="LiveId" clId="{43EC215F-00DC-4935-AF8A-DAD44596CAD5}" dt="2024-10-27T12:30:54.595" v="7859"/>
          <ac:spMkLst>
            <pc:docMk/>
            <pc:sldMk cId="3481553422" sldId="286"/>
            <ac:spMk id="5" creationId="{7E44DDB1-45B6-D081-84D7-F07511B59CCA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9" creationId="{DCF4EB5C-ED25-4675-8255-2F5B12CFFCF0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11" creationId="{9514EC6E-A557-42A2-BCDC-3ABFFC5E564D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13" creationId="{905482C9-EB42-4BFE-95BF-7FD661F07657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15" creationId="{7539E646-A625-4A26-86ED-BD90EDD329F7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17" creationId="{9DD60C94-0C9C-47B7-BE88-045235ACCC6A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19" creationId="{BFCF7016-AC99-433F-B943-24C3736E0602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21" creationId="{A03737D1-A930-4E3E-9160-3CD4AEC72AB7}"/>
          </ac:spMkLst>
        </pc:spChg>
        <pc:spChg chg="add">
          <ac:chgData name="Marcela Hallová" userId="f4259bdae42d7818" providerId="LiveId" clId="{43EC215F-00DC-4935-AF8A-DAD44596CAD5}" dt="2024-10-27T12:29:54.306" v="7852" actId="26606"/>
          <ac:spMkLst>
            <pc:docMk/>
            <pc:sldMk cId="3481553422" sldId="286"/>
            <ac:spMk id="23" creationId="{F71CFF33-010E-4E26-A285-83B182982358}"/>
          </ac:spMkLst>
        </pc:spChg>
        <pc:picChg chg="add mod">
          <ac:chgData name="Marcela Hallová" userId="f4259bdae42d7818" providerId="LiveId" clId="{43EC215F-00DC-4935-AF8A-DAD44596CAD5}" dt="2024-10-27T12:31:13.273" v="7866" actId="1076"/>
          <ac:picMkLst>
            <pc:docMk/>
            <pc:sldMk cId="3481553422" sldId="286"/>
            <ac:picMk id="6" creationId="{F37D93E3-31F5-19C1-CDB7-9DB2BAC28E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5BD73-D075-4577-A210-87391D855A14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7B28E-DE08-4031-BA76-8746E185D1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18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7B28E-DE08-4031-BA76-8746E185D16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7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5A48C-1AB5-31F5-406C-89B7862C9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698EBCD-05D7-C4FA-9862-07C985512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25A2A00-163D-AEEB-A6BC-2927D3265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A42845F-C980-F87E-46A1-C290B2F91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7B28E-DE08-4031-BA76-8746E185D16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9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https://www.ablebits.com/office-addins-blog/excel-dynamic-arrays-functions-formulas/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7B28E-DE08-4031-BA76-8746E185D16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40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0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4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2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5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5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5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9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2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3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0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977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Matematické a vědecké vzorce">
            <a:extLst>
              <a:ext uri="{FF2B5EF4-FFF2-40B4-BE49-F238E27FC236}">
                <a16:creationId xmlns:a16="http://schemas.microsoft.com/office/drawing/2014/main" id="{82B6AD00-8694-CAD8-B275-53182DEEF4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88635B-5F1E-450D-988C-60E58FE5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rgbClr val="C34D6C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798" y="601201"/>
            <a:ext cx="3702134" cy="5791132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4F1D8-917A-408B-9C96-873AE00BF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798" y="601201"/>
            <a:ext cx="3702134" cy="5791132"/>
          </a:xfrm>
          <a:prstGeom prst="rect">
            <a:avLst/>
          </a:prstGeom>
          <a:solidFill>
            <a:srgbClr val="C34D6C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36DC8F-5CE5-F666-148F-01F74054A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5733" y="1524001"/>
            <a:ext cx="3412067" cy="3478384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FFFFFF"/>
                </a:solidFill>
              </a:rPr>
              <a:t>Dynamické rozsahy, funkcie a vzorce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4373C1-949A-810D-084A-B0257EA5B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5733" y="5145513"/>
            <a:ext cx="3412067" cy="738820"/>
          </a:xfrm>
        </p:spPr>
        <p:txBody>
          <a:bodyPr>
            <a:normAutofit/>
          </a:bodyPr>
          <a:lstStyle/>
          <a:p>
            <a:r>
              <a:rPr lang="sk-SK">
                <a:solidFill>
                  <a:schemeClr val="bg1"/>
                </a:solidFill>
              </a:rPr>
              <a:t>doc. Ing. Marcela Hallová, PhD.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1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2003C-16EA-D3BE-A72D-C3D6A2B3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20194C-7743-81DD-333C-2631A683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SEQUENCE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9CFC5F-0F11-ADE7-F7BA-2FE9EFBB9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2" y="1200150"/>
            <a:ext cx="11029615" cy="4823460"/>
          </a:xfrm>
        </p:spPr>
        <p:txBody>
          <a:bodyPr>
            <a:normAutofit/>
          </a:bodyPr>
          <a:lstStyle/>
          <a:p>
            <a:r>
              <a:rPr lang="sk-SK" sz="3200" b="1" dirty="0"/>
              <a:t>Riadky (povinné) </a:t>
            </a:r>
            <a:r>
              <a:rPr lang="sk-SK" sz="3200" dirty="0"/>
              <a:t>– počet riadkov, ktoré sa majú vrátiť.</a:t>
            </a:r>
          </a:p>
          <a:p>
            <a:r>
              <a:rPr lang="sk-SK" sz="3200" dirty="0"/>
              <a:t>Stĺpce (nepovinné) – počet stĺpcov, ktoré sa majú vrátiť.</a:t>
            </a:r>
          </a:p>
          <a:p>
            <a:r>
              <a:rPr lang="sk-SK" sz="3200" dirty="0"/>
              <a:t>Začiatok (nepovinné) – prvé číslo v postupnosti.</a:t>
            </a:r>
          </a:p>
          <a:p>
            <a:r>
              <a:rPr lang="sk-SK" sz="3200" dirty="0"/>
              <a:t>Krok (nepovinné) – hodnota prírastu každej nasledujúcej hodnoty v postupnosti.</a:t>
            </a:r>
          </a:p>
          <a:p>
            <a:pPr marL="0" indent="0">
              <a:buNone/>
            </a:pPr>
            <a:r>
              <a:rPr lang="sk-SK" sz="3200" dirty="0"/>
              <a:t>=</a:t>
            </a:r>
            <a:r>
              <a:rPr lang="en-GB" sz="3200" dirty="0"/>
              <a:t>SEQUENCE(5</a:t>
            </a:r>
            <a:r>
              <a:rPr lang="sk-SK" sz="3200" dirty="0"/>
              <a:t>;</a:t>
            </a:r>
            <a:r>
              <a:rPr lang="en-GB" sz="3200" dirty="0"/>
              <a:t>3</a:t>
            </a:r>
            <a:r>
              <a:rPr lang="sk-SK" sz="3200" dirty="0"/>
              <a:t>;</a:t>
            </a:r>
            <a:r>
              <a:rPr lang="en-GB" sz="3200" dirty="0"/>
              <a:t>100)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7AC686A-A4DC-2751-47EB-D38FECFFC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251" y="4345488"/>
            <a:ext cx="2704376" cy="217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6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FB59-F6BE-894C-69DB-0EA6118A4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557B5-16B0-C23E-23B6-4DDD5589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 err="1"/>
              <a:t>TExtsplit</a:t>
            </a:r>
            <a:r>
              <a:rPr lang="sk-SK" b="1" dirty="0"/>
              <a:t>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6F16CA-9DA5-8419-CE07-EBC83C10A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3" y="1200150"/>
            <a:ext cx="10608778" cy="3943350"/>
          </a:xfrm>
        </p:spPr>
        <p:txBody>
          <a:bodyPr>
            <a:normAutofit fontScale="62500" lnSpcReduction="20000"/>
          </a:bodyPr>
          <a:lstStyle/>
          <a:p>
            <a:r>
              <a:rPr lang="sk-SK" sz="3200" b="1" dirty="0"/>
              <a:t>Text (povinné) </a:t>
            </a:r>
            <a:r>
              <a:rPr lang="sk-SK" sz="3200" dirty="0"/>
              <a:t>– text, ktorý sa má rozdeliť.</a:t>
            </a:r>
          </a:p>
          <a:p>
            <a:r>
              <a:rPr lang="sk-SK" sz="3200" b="1" dirty="0" err="1"/>
              <a:t>Col_delimiter</a:t>
            </a:r>
            <a:r>
              <a:rPr lang="sk-SK" sz="3200" b="1" dirty="0"/>
              <a:t> (povinné) </a:t>
            </a:r>
            <a:r>
              <a:rPr lang="sk-SK" sz="3200" dirty="0"/>
              <a:t>– znak alebo reťazec, podľa ktorého sa majú rozdeliť stĺpce.</a:t>
            </a:r>
          </a:p>
          <a:p>
            <a:r>
              <a:rPr lang="sk-SK" sz="3200" dirty="0" err="1"/>
              <a:t>Row_delimiter</a:t>
            </a:r>
            <a:r>
              <a:rPr lang="sk-SK" sz="3200" dirty="0"/>
              <a:t> (nepovinné) – znak alebo reťazec, podľa ktorého sa majú rozdeliť riadky.</a:t>
            </a:r>
          </a:p>
          <a:p>
            <a:r>
              <a:rPr lang="sk-SK" sz="3200" dirty="0" err="1"/>
              <a:t>Ignore_empty</a:t>
            </a:r>
            <a:r>
              <a:rPr lang="sk-SK" sz="3200" dirty="0"/>
              <a:t> (nepovinné) – či sa majú ignorovať prázdne bunky, predvolená hodnota je FALSE.</a:t>
            </a:r>
          </a:p>
          <a:p>
            <a:r>
              <a:rPr lang="sk-SK" sz="3200" dirty="0" err="1"/>
              <a:t>Match_mode</a:t>
            </a:r>
            <a:r>
              <a:rPr lang="sk-SK" sz="3200" dirty="0"/>
              <a:t> (nepovinné) – vyhľadá text na zhodu s oddeľovačom, v predvolenom nastavení sa porovnávajú veľké a malé písmená. </a:t>
            </a:r>
          </a:p>
          <a:p>
            <a:r>
              <a:rPr lang="sk-SK" sz="3200" dirty="0" err="1"/>
              <a:t>Pad_with</a:t>
            </a:r>
            <a:r>
              <a:rPr lang="sk-SK" sz="3200" dirty="0"/>
              <a:t> (nepovinné) – hodnota, ktorá sa použije na vypĺňanie, v predvolenom nastavení sa používa #N/A. </a:t>
            </a:r>
          </a:p>
          <a:p>
            <a:pPr marL="0" indent="0">
              <a:buNone/>
            </a:pPr>
            <a:r>
              <a:rPr lang="sk-SK" sz="3200" dirty="0"/>
              <a:t>=</a:t>
            </a:r>
            <a:r>
              <a:rPr lang="en-GB" sz="3200" dirty="0"/>
              <a:t>TEXTSPLIT(A2</a:t>
            </a:r>
            <a:r>
              <a:rPr lang="sk-SK" sz="3200" dirty="0"/>
              <a:t>;</a:t>
            </a:r>
            <a:r>
              <a:rPr lang="en-GB" sz="3200" dirty="0"/>
              <a:t> "</a:t>
            </a:r>
            <a:r>
              <a:rPr lang="sk-SK" sz="3200" dirty="0"/>
              <a:t>;</a:t>
            </a:r>
            <a:r>
              <a:rPr lang="en-GB" sz="3200" dirty="0"/>
              <a:t> ")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5574213-9F8A-2C42-F5A6-DB27BA95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549"/>
          <a:stretch/>
        </p:blipFill>
        <p:spPr>
          <a:xfrm>
            <a:off x="5981700" y="4506153"/>
            <a:ext cx="5916339" cy="20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0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4E645-DA43-4E77-B3E2-7D328AF6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9D4DE-F61B-0B6B-E209-4CB2ECFC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TOCOL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A883C-235D-41FB-B762-944236AFE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3" y="1200150"/>
            <a:ext cx="5293828" cy="5314950"/>
          </a:xfrm>
        </p:spPr>
        <p:txBody>
          <a:bodyPr>
            <a:normAutofit fontScale="85000" lnSpcReduction="20000"/>
          </a:bodyPr>
          <a:lstStyle/>
          <a:p>
            <a:r>
              <a:rPr lang="sk-SK" sz="3200" b="1" dirty="0" err="1"/>
              <a:t>Array</a:t>
            </a:r>
            <a:r>
              <a:rPr lang="sk-SK" sz="3200" b="1" dirty="0"/>
              <a:t> (povinné) </a:t>
            </a:r>
            <a:r>
              <a:rPr lang="sk-SK" sz="3200" dirty="0"/>
              <a:t>– pole alebo odkaz, ktoré sa má vrátiť ako stĺpec.</a:t>
            </a:r>
          </a:p>
          <a:p>
            <a:r>
              <a:rPr lang="sk-SK" sz="3200" dirty="0" err="1"/>
              <a:t>Ignore</a:t>
            </a:r>
            <a:r>
              <a:rPr lang="sk-SK" sz="3200" dirty="0"/>
              <a:t> (nepovinné) – či sa majú ignorovať určité typy hodnôt, predvolene sa neignorujú žiadne hodnoty.</a:t>
            </a:r>
          </a:p>
          <a:p>
            <a:r>
              <a:rPr lang="sk-SK" sz="3200" dirty="0" err="1"/>
              <a:t>Scan_by_column</a:t>
            </a:r>
            <a:r>
              <a:rPr lang="sk-SK" sz="3200" dirty="0"/>
              <a:t> (nepovinné) – prehľadávanie poľa podľa stĺpcov, predvolene sa pole prehľadáva po riadkoch.</a:t>
            </a:r>
          </a:p>
          <a:p>
            <a:pPr marL="0" indent="0">
              <a:buNone/>
            </a:pPr>
            <a:r>
              <a:rPr lang="sk-SK" sz="3200" dirty="0"/>
              <a:t>=TOCOL(A2:C5)</a:t>
            </a:r>
            <a:endParaRPr lang="en-GB" sz="32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231E096-8E12-8098-3475-DE34DC36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898" y="1296982"/>
            <a:ext cx="5934903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C52F5-DF73-9555-9BF0-95A63580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E876F-6065-B40E-39EB-325F5525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TOROW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13E89E-080E-C141-A331-E98BA8A08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2" y="1200150"/>
            <a:ext cx="11121056" cy="2228850"/>
          </a:xfrm>
        </p:spPr>
        <p:txBody>
          <a:bodyPr>
            <a:normAutofit fontScale="62500" lnSpcReduction="20000"/>
          </a:bodyPr>
          <a:lstStyle/>
          <a:p>
            <a:r>
              <a:rPr lang="sk-SK" sz="3200" b="1" dirty="0" err="1"/>
              <a:t>Array</a:t>
            </a:r>
            <a:r>
              <a:rPr lang="sk-SK" sz="3200" b="1" dirty="0"/>
              <a:t> (povinné) </a:t>
            </a:r>
            <a:r>
              <a:rPr lang="sk-SK" sz="3200" dirty="0"/>
              <a:t>– pole alebo odkaz, ktorý sa má vrátiť ako riadok.</a:t>
            </a:r>
          </a:p>
          <a:p>
            <a:r>
              <a:rPr lang="sk-SK" sz="3200" dirty="0" err="1"/>
              <a:t>Ignore</a:t>
            </a:r>
            <a:r>
              <a:rPr lang="sk-SK" sz="3200" dirty="0"/>
              <a:t> (nepovinné) – či sa majú ignorovať určité typy hodnôt, predvolene sa neignorujú žiadne hodnoty.</a:t>
            </a:r>
          </a:p>
          <a:p>
            <a:r>
              <a:rPr lang="sk-SK" sz="3200" dirty="0" err="1"/>
              <a:t>Scan_by_column</a:t>
            </a:r>
            <a:r>
              <a:rPr lang="sk-SK" sz="3200" dirty="0"/>
              <a:t> (nepovinné) – prehľadávanie poľa podľa stĺpcov, predvolene sa pole prehľadáva po riadkoch.</a:t>
            </a:r>
          </a:p>
          <a:p>
            <a:pPr marL="0" indent="0">
              <a:buNone/>
            </a:pPr>
            <a:r>
              <a:rPr lang="sk-SK" sz="3200" dirty="0"/>
              <a:t>=TOROW(A3:C6)</a:t>
            </a:r>
            <a:endParaRPr lang="en-GB" sz="32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D66C357-FC15-06B7-B2E5-76055073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03" y="3163919"/>
            <a:ext cx="8458908" cy="34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3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5FE7D-0DA5-8021-F344-A1F82B27E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6B2AD-F7F8-2387-04D8-F8E68FC1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WRAPCOLS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9153797-8ABB-BE6A-89FB-8E2069681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3" y="1200150"/>
            <a:ext cx="4388237" cy="5222678"/>
          </a:xfrm>
        </p:spPr>
        <p:txBody>
          <a:bodyPr>
            <a:normAutofit fontScale="85000" lnSpcReduction="20000"/>
          </a:bodyPr>
          <a:lstStyle/>
          <a:p>
            <a:r>
              <a:rPr lang="sk-SK" sz="3200" b="1" dirty="0" err="1"/>
              <a:t>Vector</a:t>
            </a:r>
            <a:r>
              <a:rPr lang="sk-SK" sz="3200" b="1" dirty="0"/>
              <a:t> (povinné) </a:t>
            </a:r>
            <a:r>
              <a:rPr lang="sk-SK" sz="3200" dirty="0"/>
              <a:t>– vektor alebo odkaz, ktorý sa má zalomiť.</a:t>
            </a:r>
          </a:p>
          <a:p>
            <a:r>
              <a:rPr lang="sk-SK" sz="3200" b="1" dirty="0" err="1"/>
              <a:t>Wrap_count</a:t>
            </a:r>
            <a:r>
              <a:rPr lang="sk-SK" sz="3200" b="1" dirty="0"/>
              <a:t> (povinné) </a:t>
            </a:r>
            <a:r>
              <a:rPr lang="sk-SK" sz="3200" dirty="0"/>
              <a:t>– maximálny počet hodnôt na stĺpec.</a:t>
            </a:r>
          </a:p>
          <a:p>
            <a:r>
              <a:rPr lang="sk-SK" sz="3200" dirty="0" err="1"/>
              <a:t>Pad_with</a:t>
            </a:r>
            <a:r>
              <a:rPr lang="sk-SK" sz="3200" dirty="0"/>
              <a:t> (nepovinné) –  hodnota, s ktorou sa má pole zapisovať, v predvolenom nastavení sa používa #N/A. </a:t>
            </a:r>
          </a:p>
          <a:p>
            <a:pPr marL="0" indent="0">
              <a:buNone/>
            </a:pPr>
            <a:r>
              <a:rPr lang="sk-SK" sz="3200" dirty="0"/>
              <a:t>=WRAPCOLS(B5:B24;5)</a:t>
            </a:r>
            <a:endParaRPr lang="en-GB" sz="32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2AF2589-1DCC-7A82-ADB1-27B9DB42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372" y="833935"/>
            <a:ext cx="6732818" cy="55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35EC7-C289-F6B1-F10A-AE4F5ABC3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219509-A18A-A3FC-F682-F91DAA74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WRAPROWS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DD287B-2CC0-E365-D7C5-9D5D15ADD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3" y="1200150"/>
            <a:ext cx="11029616" cy="2788920"/>
          </a:xfrm>
        </p:spPr>
        <p:txBody>
          <a:bodyPr>
            <a:normAutofit fontScale="92500"/>
          </a:bodyPr>
          <a:lstStyle/>
          <a:p>
            <a:r>
              <a:rPr lang="sk-SK" sz="3600" b="1" dirty="0" err="1"/>
              <a:t>Vector</a:t>
            </a:r>
            <a:r>
              <a:rPr lang="sk-SK" sz="3600" b="1" dirty="0"/>
              <a:t> (povinné) </a:t>
            </a:r>
            <a:r>
              <a:rPr lang="sk-SK" sz="3600" dirty="0"/>
              <a:t>– vektor alebo odkaz, ktorý sa má zalomiť.</a:t>
            </a:r>
          </a:p>
          <a:p>
            <a:r>
              <a:rPr lang="sk-SK" sz="3600" b="1" dirty="0" err="1"/>
              <a:t>Wrap_count</a:t>
            </a:r>
            <a:r>
              <a:rPr lang="sk-SK" sz="3600" b="1" dirty="0"/>
              <a:t> (povinné) </a:t>
            </a:r>
            <a:r>
              <a:rPr lang="sk-SK" sz="3600" dirty="0"/>
              <a:t>– maximálny počet hodnôt na riadok.</a:t>
            </a:r>
          </a:p>
          <a:p>
            <a:r>
              <a:rPr lang="sk-SK" sz="3600" dirty="0" err="1"/>
              <a:t>Pad_with</a:t>
            </a:r>
            <a:r>
              <a:rPr lang="sk-SK" sz="3600" dirty="0"/>
              <a:t> (nepovinné) –  hodnota, s ktorou sa má pole zapisovať, v predvolenom nastavení sa používa #N/A.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CDFFF23-449E-FE07-3065-2E7D5C87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94" y="4201314"/>
            <a:ext cx="7421011" cy="2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3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465D-7104-5A9D-0355-6A2BC4DC5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0A7CE-C025-FAA6-BF14-B98CCF5D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TAKE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794DC0-34EB-8886-3BD2-F9377910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3" y="1200150"/>
            <a:ext cx="11029616" cy="2788920"/>
          </a:xfrm>
        </p:spPr>
        <p:txBody>
          <a:bodyPr>
            <a:normAutofit fontScale="70000" lnSpcReduction="20000"/>
          </a:bodyPr>
          <a:lstStyle/>
          <a:p>
            <a:r>
              <a:rPr lang="sk-SK" sz="3600" b="1" dirty="0" err="1"/>
              <a:t>Array</a:t>
            </a:r>
            <a:r>
              <a:rPr lang="sk-SK" sz="3600" b="1" dirty="0"/>
              <a:t> (povinné) </a:t>
            </a:r>
            <a:r>
              <a:rPr lang="sk-SK" sz="3600" dirty="0"/>
              <a:t>– pole, z ktorého sa majú vziať riadky alebo stĺpce.</a:t>
            </a:r>
          </a:p>
          <a:p>
            <a:r>
              <a:rPr lang="sk-SK" sz="3600" b="1" dirty="0" err="1"/>
              <a:t>Rows</a:t>
            </a:r>
            <a:r>
              <a:rPr lang="sk-SK" sz="3600" b="1" dirty="0"/>
              <a:t> (povinné) </a:t>
            </a:r>
            <a:r>
              <a:rPr lang="sk-SK" sz="3600" dirty="0"/>
              <a:t>– počet riadkov, ktoré sa majú vziať, záporná hodnota sa berie z konca poľa.</a:t>
            </a:r>
          </a:p>
          <a:p>
            <a:r>
              <a:rPr lang="sk-SK" sz="3600" dirty="0" err="1"/>
              <a:t>Columns</a:t>
            </a:r>
            <a:r>
              <a:rPr lang="sk-SK" sz="3600" dirty="0"/>
              <a:t> (nepovinné) –  počet stĺpcov, ktoré sa majú vziať, záporná hodnota sa berie z konca poľa.</a:t>
            </a:r>
          </a:p>
          <a:p>
            <a:pPr marL="0" indent="0">
              <a:buNone/>
            </a:pPr>
            <a:r>
              <a:rPr lang="sk-SK" sz="3600" dirty="0"/>
              <a:t>=TAKE(A3:C14;4)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02628699-4ED2-3F76-83B1-CF816F8B6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744" y="3478945"/>
            <a:ext cx="7726064" cy="28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5745-2439-2B99-D874-88B55F7E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A952A-0509-1510-2865-C6D01714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DROP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DBD521-9849-DDB7-18AE-E78792FB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2" y="1200150"/>
            <a:ext cx="4333707" cy="5132070"/>
          </a:xfrm>
        </p:spPr>
        <p:txBody>
          <a:bodyPr>
            <a:normAutofit fontScale="70000" lnSpcReduction="20000"/>
          </a:bodyPr>
          <a:lstStyle/>
          <a:p>
            <a:r>
              <a:rPr lang="sk-SK" sz="3600" b="1" dirty="0" err="1"/>
              <a:t>Array</a:t>
            </a:r>
            <a:r>
              <a:rPr lang="sk-SK" sz="3600" b="1" dirty="0"/>
              <a:t> (povinné) </a:t>
            </a:r>
            <a:r>
              <a:rPr lang="sk-SK" sz="3600" dirty="0"/>
              <a:t>– pole, z ktorého sa majú vypustiť riadky alebo stĺpce.</a:t>
            </a:r>
          </a:p>
          <a:p>
            <a:r>
              <a:rPr lang="sk-SK" sz="3600" b="1" dirty="0" err="1"/>
              <a:t>Rows</a:t>
            </a:r>
            <a:r>
              <a:rPr lang="sk-SK" sz="3600" b="1" dirty="0"/>
              <a:t> (povinné) </a:t>
            </a:r>
            <a:r>
              <a:rPr lang="sk-SK" sz="3600" dirty="0"/>
              <a:t>– počet riadkov, ktoré sa majú vypustiť, záporná hodnota sa vypustí z konca poľa.</a:t>
            </a:r>
          </a:p>
          <a:p>
            <a:r>
              <a:rPr lang="sk-SK" sz="3600" dirty="0" err="1"/>
              <a:t>Columns</a:t>
            </a:r>
            <a:r>
              <a:rPr lang="sk-SK" sz="3600" dirty="0"/>
              <a:t> (nepovinné) –  počet stĺpcov, ktoré sa majú vypustiť, záporná hodnota sa vypustí z konca poľa.</a:t>
            </a:r>
          </a:p>
          <a:p>
            <a:pPr marL="0" indent="0">
              <a:buNone/>
            </a:pPr>
            <a:r>
              <a:rPr lang="sk-SK" sz="3600" dirty="0"/>
              <a:t>=DROP(A3:C16;5)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5116DB7-1BD3-7195-6065-D6C7FA0F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078" y="1685456"/>
            <a:ext cx="6602730" cy="41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0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C066E-8E8B-A558-BBDA-51467DABF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949C0-3431-51BB-F32A-D801D70D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EXPAND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04E3401-0626-90B2-3589-4B499DBF7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2" y="1200150"/>
            <a:ext cx="4333707" cy="5132070"/>
          </a:xfrm>
        </p:spPr>
        <p:txBody>
          <a:bodyPr>
            <a:normAutofit fontScale="62500" lnSpcReduction="20000"/>
          </a:bodyPr>
          <a:lstStyle/>
          <a:p>
            <a:r>
              <a:rPr lang="sk-SK" sz="3600" b="1" dirty="0" err="1"/>
              <a:t>Array</a:t>
            </a:r>
            <a:r>
              <a:rPr lang="sk-SK" sz="3600" b="1" dirty="0"/>
              <a:t> (povinné) </a:t>
            </a:r>
            <a:r>
              <a:rPr lang="sk-SK" sz="3600" dirty="0"/>
              <a:t>– pole, ktoré sa má rozšíriť.</a:t>
            </a:r>
          </a:p>
          <a:p>
            <a:r>
              <a:rPr lang="sk-SK" sz="3600" b="1" dirty="0" err="1"/>
              <a:t>Rows</a:t>
            </a:r>
            <a:r>
              <a:rPr lang="sk-SK" sz="3600" b="1" dirty="0"/>
              <a:t> (povinné) </a:t>
            </a:r>
            <a:r>
              <a:rPr lang="sk-SK" sz="3600" dirty="0"/>
              <a:t>– počet riadkov v rozšírenom poli, ak chýba, riadky sa nerozšíria.</a:t>
            </a:r>
          </a:p>
          <a:p>
            <a:r>
              <a:rPr lang="sk-SK" sz="3600" dirty="0" err="1"/>
              <a:t>Columns</a:t>
            </a:r>
            <a:r>
              <a:rPr lang="sk-SK" sz="3600" dirty="0"/>
              <a:t> (nepovinné) –  počet stĺpcov v rozšírenom poli, ak chýba, stĺpce sa nerozšíria.</a:t>
            </a:r>
          </a:p>
          <a:p>
            <a:r>
              <a:rPr lang="sk-SK" sz="3600" dirty="0" err="1"/>
              <a:t>Pad_with</a:t>
            </a:r>
            <a:r>
              <a:rPr lang="sk-SK" sz="3600" dirty="0"/>
              <a:t> (nepovinné) – hodnota, ktorou sa má pole vyplniť, predvolená hodnota je #N/A. </a:t>
            </a:r>
          </a:p>
          <a:p>
            <a:pPr marL="0" indent="0">
              <a:buNone/>
            </a:pPr>
            <a:r>
              <a:rPr lang="sk-SK" sz="3600" dirty="0"/>
              <a:t>=EXPAND(C6:D13;12; 3;"-")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30C1CF0-1596-8E6F-96DC-22FA11A38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82" y="1274661"/>
            <a:ext cx="6687066" cy="43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6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F51FB-0F15-D775-9F22-0AC32B483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7CCF6-F260-FE8D-E417-37EEBF72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CHOOSECOLS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383844-4D1C-4977-66A9-74A32D850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96" y="1200150"/>
            <a:ext cx="4915589" cy="4766310"/>
          </a:xfrm>
        </p:spPr>
        <p:txBody>
          <a:bodyPr>
            <a:normAutofit fontScale="77500" lnSpcReduction="20000"/>
          </a:bodyPr>
          <a:lstStyle/>
          <a:p>
            <a:r>
              <a:rPr lang="sk-SK" sz="3600" b="1" dirty="0" err="1"/>
              <a:t>Array</a:t>
            </a:r>
            <a:r>
              <a:rPr lang="sk-SK" sz="3600" b="1" dirty="0"/>
              <a:t> (povinné) </a:t>
            </a:r>
            <a:r>
              <a:rPr lang="sk-SK" sz="3600" dirty="0"/>
              <a:t>– pole alebo odkaz obsahujúci stĺpce, ktoré sa majú vrátiť. </a:t>
            </a:r>
          </a:p>
          <a:p>
            <a:r>
              <a:rPr lang="sk-SK" sz="3600" b="1" dirty="0"/>
              <a:t>Col_num1 (povinné) </a:t>
            </a:r>
            <a:r>
              <a:rPr lang="sk-SK" sz="3600" dirty="0"/>
              <a:t>– číslo stĺpca, ktorý sa má vrátiť.</a:t>
            </a:r>
          </a:p>
          <a:p>
            <a:r>
              <a:rPr lang="sk-SK" sz="3600" dirty="0"/>
              <a:t>Je možné nastaviť 253 stĺpcov. </a:t>
            </a:r>
          </a:p>
          <a:p>
            <a:pPr marL="0" indent="0">
              <a:buNone/>
            </a:pPr>
            <a:r>
              <a:rPr lang="sk-SK" sz="3600" dirty="0"/>
              <a:t>=CHOOSECOLS(A4:E19;2;3;4)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1544F0D-F199-FDD4-0AD6-B72362010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85" y="1468384"/>
            <a:ext cx="6787419" cy="44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6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B3EBA-2432-F3FD-565A-EBC7831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3714"/>
          </a:xfrm>
        </p:spPr>
        <p:txBody>
          <a:bodyPr/>
          <a:lstStyle/>
          <a:p>
            <a:r>
              <a:rPr lang="sk-SK" b="1" dirty="0"/>
              <a:t>Dynamický rozsah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99316EA-F01F-77AA-6644-92A74020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17320"/>
            <a:ext cx="11029615" cy="4558030"/>
          </a:xfrm>
        </p:spPr>
        <p:txBody>
          <a:bodyPr>
            <a:normAutofit lnSpcReduction="10000"/>
          </a:bodyPr>
          <a:lstStyle/>
          <a:p>
            <a:r>
              <a:rPr lang="sk-SK" sz="2800" dirty="0"/>
              <a:t>Dynamické polia sú polia s nastaviteľnou veľkosťou, ktoré automaticky vypočítavajú a vracajú hodnoty do viacerých buniek na základe vzorca zadaného v jednej bunke.</a:t>
            </a:r>
          </a:p>
          <a:p>
            <a:r>
              <a:rPr lang="sk-SK" sz="2800" dirty="0"/>
              <a:t>Odkedy Excel vznikol, prešiel mnohými zmenami ale jedno pravidlo zostávalo dlho rovnaké – </a:t>
            </a:r>
            <a:r>
              <a:rPr lang="sk-SK" sz="2800" b="1" dirty="0"/>
              <a:t>jeden vzorec v jednej bunke</a:t>
            </a:r>
            <a:r>
              <a:rPr lang="sk-SK" sz="2800" dirty="0"/>
              <a:t>.</a:t>
            </a:r>
          </a:p>
          <a:p>
            <a:r>
              <a:rPr lang="sk-SK" sz="2800" dirty="0"/>
              <a:t>Aktuálne vzorce a funkcie, ktoré podporujú dynamické rozsahy sa automaticky nakopírujú do vedľajších buniek – bez stlačenia kombinácie kláves CTRL + SHIFT + ENTER. </a:t>
            </a:r>
          </a:p>
          <a:p>
            <a:r>
              <a:rPr lang="sk-SK" sz="2800" dirty="0"/>
              <a:t>Presahy mimo buniek sa zvykli označovať ako chyby alebo SPILLS. </a:t>
            </a:r>
          </a:p>
        </p:txBody>
      </p:sp>
    </p:spTree>
    <p:extLst>
      <p:ext uri="{BB962C8B-B14F-4D97-AF65-F5344CB8AC3E}">
        <p14:creationId xmlns:p14="http://schemas.microsoft.com/office/powerpoint/2010/main" val="1482187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14EA8-07B0-BF2E-3D3B-BFBD745AC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B6F04-6B1F-6F8E-A659-633BE224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CHOOSEROWS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48A6318-D7DB-B44A-F134-5FF223EB7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96" y="1382750"/>
            <a:ext cx="4693263" cy="5120919"/>
          </a:xfrm>
        </p:spPr>
        <p:txBody>
          <a:bodyPr>
            <a:normAutofit fontScale="77500" lnSpcReduction="20000"/>
          </a:bodyPr>
          <a:lstStyle/>
          <a:p>
            <a:r>
              <a:rPr lang="sk-SK" sz="3600" b="1" dirty="0" err="1"/>
              <a:t>Array</a:t>
            </a:r>
            <a:r>
              <a:rPr lang="sk-SK" sz="3600" b="1" dirty="0"/>
              <a:t> (povinné) </a:t>
            </a:r>
            <a:r>
              <a:rPr lang="sk-SK" sz="3600" dirty="0"/>
              <a:t>– pole alebo odkaz obsahujúci riadky, ktoré sa majú vrátiť. </a:t>
            </a:r>
          </a:p>
          <a:p>
            <a:r>
              <a:rPr lang="sk-SK" sz="3600" b="1" dirty="0"/>
              <a:t>Row_num1 (povinné) </a:t>
            </a:r>
            <a:r>
              <a:rPr lang="sk-SK" sz="3600" dirty="0"/>
              <a:t>– číslo riadku, ktorý sa má vrátiť.</a:t>
            </a:r>
          </a:p>
          <a:p>
            <a:r>
              <a:rPr lang="sk-SK" sz="3600" dirty="0"/>
              <a:t>Je možné nastaviť 253 riadkov. </a:t>
            </a:r>
          </a:p>
          <a:p>
            <a:pPr marL="0" indent="0">
              <a:buNone/>
            </a:pPr>
            <a:r>
              <a:rPr lang="en-GB" sz="3600" dirty="0"/>
              <a:t>=CHOOSEROWS(A4:D13</a:t>
            </a:r>
            <a:r>
              <a:rPr lang="sk-SK" sz="3600" dirty="0"/>
              <a:t>;</a:t>
            </a:r>
            <a:r>
              <a:rPr lang="en-GB" sz="3600" dirty="0"/>
              <a:t>2</a:t>
            </a:r>
            <a:r>
              <a:rPr lang="sk-SK" sz="3600" dirty="0"/>
              <a:t>;</a:t>
            </a:r>
            <a:r>
              <a:rPr lang="en-GB" sz="3600" dirty="0"/>
              <a:t>4</a:t>
            </a:r>
            <a:r>
              <a:rPr lang="sk-SK" sz="3600" dirty="0"/>
              <a:t>;</a:t>
            </a:r>
            <a:r>
              <a:rPr lang="en-GB" sz="3600" dirty="0"/>
              <a:t>6</a:t>
            </a:r>
            <a:r>
              <a:rPr lang="sk-SK" sz="3600" dirty="0"/>
              <a:t>;</a:t>
            </a:r>
            <a:r>
              <a:rPr lang="en-GB" sz="3600" dirty="0"/>
              <a:t>8</a:t>
            </a:r>
            <a:r>
              <a:rPr lang="sk-SK" sz="3600" dirty="0"/>
              <a:t>;</a:t>
            </a:r>
            <a:r>
              <a:rPr lang="en-GB" sz="3600" dirty="0"/>
              <a:t>10)</a:t>
            </a:r>
            <a:endParaRPr lang="sk-SK" sz="36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D97E0C2-D4C7-B0D8-05B1-F1B7AE45F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85" y="1554201"/>
            <a:ext cx="6849064" cy="35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84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7298B-5871-7F3D-519C-15BC8E183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5EC57-9C99-4B73-E54E-8DA4F912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GROUPBY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F78D82-ED47-4D9E-A638-320F69EE4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96" y="1280160"/>
            <a:ext cx="11642704" cy="5383529"/>
          </a:xfrm>
        </p:spPr>
        <p:txBody>
          <a:bodyPr>
            <a:normAutofit fontScale="62500" lnSpcReduction="20000"/>
          </a:bodyPr>
          <a:lstStyle/>
          <a:p>
            <a:r>
              <a:rPr lang="sk-SK" sz="3600" b="1" dirty="0" err="1"/>
              <a:t>Row_fileds</a:t>
            </a:r>
            <a:r>
              <a:rPr lang="sk-SK" sz="3600" b="1" dirty="0"/>
              <a:t> (povinné) </a:t>
            </a:r>
            <a:r>
              <a:rPr lang="sk-SK" sz="3600" dirty="0"/>
              <a:t>– rozsah alebo pole obsahujúci riadkové polia. </a:t>
            </a:r>
          </a:p>
          <a:p>
            <a:r>
              <a:rPr lang="sk-SK" sz="3600" b="1" dirty="0" err="1"/>
              <a:t>Values</a:t>
            </a:r>
            <a:r>
              <a:rPr lang="sk-SK" sz="3600" b="1" dirty="0"/>
              <a:t> (povinné) </a:t>
            </a:r>
            <a:r>
              <a:rPr lang="sk-SK" sz="3600" dirty="0"/>
              <a:t>– rozsah alebo pole obsahujúce hodnoty, ktoré sa majú agregovať.</a:t>
            </a:r>
          </a:p>
          <a:p>
            <a:r>
              <a:rPr lang="sk-SK" sz="3600" b="1" dirty="0" err="1"/>
              <a:t>Function</a:t>
            </a:r>
            <a:r>
              <a:rPr lang="sk-SK" sz="3600" b="1" dirty="0"/>
              <a:t> (povinné) </a:t>
            </a:r>
            <a:r>
              <a:rPr lang="sk-SK" sz="3600" dirty="0"/>
              <a:t>– funkcia, použitá na agregáciu. </a:t>
            </a:r>
          </a:p>
          <a:p>
            <a:r>
              <a:rPr lang="sk-SK" sz="3600" dirty="0" err="1"/>
              <a:t>Field_headers</a:t>
            </a:r>
            <a:r>
              <a:rPr lang="sk-SK" sz="3600" dirty="0"/>
              <a:t> (nepovinné) – číslo medzi 0 a 3, ktoré určuje, či údaje v poli majú hlavičky a či sa majú hlavičky polí vrátiť vo výsledkoch.</a:t>
            </a:r>
          </a:p>
          <a:p>
            <a:r>
              <a:rPr lang="sk-SK" sz="3600" dirty="0" err="1"/>
              <a:t>Total_depth</a:t>
            </a:r>
            <a:r>
              <a:rPr lang="sk-SK" sz="3600" dirty="0"/>
              <a:t> (nepovinné) – Zobrazenie súčtov riadkových polí. O pre žiadne, 1 pre celkové súčty, 2 pre celkový súčet a medzisúčty prvej úrovne a tak ďalej.</a:t>
            </a:r>
          </a:p>
          <a:p>
            <a:r>
              <a:rPr lang="sk-SK" sz="3600" dirty="0" err="1"/>
              <a:t>Sort_order</a:t>
            </a:r>
            <a:r>
              <a:rPr lang="sk-SK" sz="3600" dirty="0"/>
              <a:t> (nepovinné) – index stĺpca, podľa ktorého sa majú zoradiť polia riadkov, záporný index spôsobí zoradenie v opačnom poradí.</a:t>
            </a:r>
          </a:p>
          <a:p>
            <a:r>
              <a:rPr lang="sk-SK" sz="3600" dirty="0" err="1"/>
              <a:t>Filter_array</a:t>
            </a:r>
            <a:r>
              <a:rPr lang="sk-SK" sz="3600" dirty="0"/>
              <a:t> (nepovinné) – pole bodov, kde TRUE predstavuje riadok, ktorý sa má zachovať.</a:t>
            </a:r>
          </a:p>
          <a:p>
            <a:r>
              <a:rPr lang="sk-SK" sz="3600" dirty="0" err="1"/>
              <a:t>Field_relationship</a:t>
            </a:r>
            <a:r>
              <a:rPr lang="sk-SK" sz="3600" dirty="0"/>
              <a:t> (nepovinné) – vzťah polí, ak je do argumentu </a:t>
            </a:r>
            <a:r>
              <a:rPr lang="sk-SK" sz="3600" dirty="0" err="1"/>
              <a:t>row_fields</a:t>
            </a:r>
            <a:r>
              <a:rPr lang="sk-SK" sz="3600" dirty="0"/>
              <a:t> zadaných viac stĺpcov.</a:t>
            </a:r>
          </a:p>
          <a:p>
            <a:pPr marL="0" indent="0">
              <a:buNone/>
            </a:pPr>
            <a:r>
              <a:rPr lang="en-GB" sz="3600" dirty="0"/>
              <a:t>=GROUPBY(B2:B32</a:t>
            </a:r>
            <a:r>
              <a:rPr lang="sk-SK" sz="3600" dirty="0"/>
              <a:t>;</a:t>
            </a:r>
            <a:r>
              <a:rPr lang="en-GB" sz="3600" dirty="0"/>
              <a:t>C2:C32</a:t>
            </a:r>
            <a:r>
              <a:rPr lang="sk-SK" sz="3600" dirty="0"/>
              <a:t>;</a:t>
            </a:r>
            <a:r>
              <a:rPr lang="en-GB" sz="3600" dirty="0"/>
              <a:t>SUM)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1166879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9FFE77BE-DF53-8059-023A-7DE25DB21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11" y="808335"/>
            <a:ext cx="11485778" cy="54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04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40166-300C-820E-C706-A7919A37B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C8CC58-D4E0-4823-7260-741F7F2D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PIVOTBY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3B3F70-1EA6-1CE7-AE39-BDAEE62FF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96" y="1280160"/>
            <a:ext cx="11642704" cy="5577840"/>
          </a:xfrm>
        </p:spPr>
        <p:txBody>
          <a:bodyPr>
            <a:normAutofit fontScale="47500" lnSpcReduction="20000"/>
          </a:bodyPr>
          <a:lstStyle/>
          <a:p>
            <a:r>
              <a:rPr lang="sk-SK" sz="3600" b="1" dirty="0" err="1"/>
              <a:t>Row_fileds</a:t>
            </a:r>
            <a:r>
              <a:rPr lang="sk-SK" sz="3600" b="1" dirty="0"/>
              <a:t> (povinné) </a:t>
            </a:r>
            <a:r>
              <a:rPr lang="sk-SK" sz="3600" dirty="0"/>
              <a:t>– rozsah alebo pole obsahujúce polia riadkov. </a:t>
            </a:r>
          </a:p>
          <a:p>
            <a:r>
              <a:rPr lang="sk-SK" sz="3600" b="1" dirty="0" err="1"/>
              <a:t>Col_fileds</a:t>
            </a:r>
            <a:r>
              <a:rPr lang="sk-SK" sz="3600" b="1" dirty="0"/>
              <a:t> (povinné) </a:t>
            </a:r>
            <a:r>
              <a:rPr lang="sk-SK" sz="3600" dirty="0"/>
              <a:t>– rozsah alebo pole obsahujúce polia stĺpcov. </a:t>
            </a:r>
          </a:p>
          <a:p>
            <a:r>
              <a:rPr lang="sk-SK" sz="3600" b="1" dirty="0" err="1"/>
              <a:t>Values</a:t>
            </a:r>
            <a:r>
              <a:rPr lang="sk-SK" sz="3600" b="1" dirty="0"/>
              <a:t> (povinné) </a:t>
            </a:r>
            <a:r>
              <a:rPr lang="sk-SK" sz="3600" dirty="0"/>
              <a:t>– rozsah alebo pole obsahujúce hodnoty, ktoré sa majú agregovať.</a:t>
            </a:r>
          </a:p>
          <a:p>
            <a:r>
              <a:rPr lang="sk-SK" sz="3600" b="1" dirty="0" err="1"/>
              <a:t>Function</a:t>
            </a:r>
            <a:r>
              <a:rPr lang="sk-SK" sz="3600" b="1" dirty="0"/>
              <a:t> (povinné) </a:t>
            </a:r>
            <a:r>
              <a:rPr lang="sk-SK" sz="3600" dirty="0"/>
              <a:t>– funkcia použitá na vykonanie agregácií. </a:t>
            </a:r>
          </a:p>
          <a:p>
            <a:r>
              <a:rPr lang="sk-SK" sz="3600" dirty="0" err="1"/>
              <a:t>Field_headers</a:t>
            </a:r>
            <a:r>
              <a:rPr lang="sk-SK" sz="3600" dirty="0"/>
              <a:t> (nepovinné) – číslo medzi 0 a 3, ktoré určuje, či údaje v poli majú hlavičky a či sa majú vo výsledkoch vrátiť hlavičky polí.</a:t>
            </a:r>
          </a:p>
          <a:p>
            <a:r>
              <a:rPr lang="sk-SK" sz="3600" dirty="0" err="1"/>
              <a:t>Row_total_depth</a:t>
            </a:r>
            <a:r>
              <a:rPr lang="sk-SK" sz="3600" dirty="0"/>
              <a:t> (nepovinné) – zobrazí celkové súčty polí riadkov. 0 pre žiadne, 1 pre celkové súčty, 2 pre celkový súčet a medzisúčty prvej úrovne a tak ďalej.</a:t>
            </a:r>
          </a:p>
          <a:p>
            <a:r>
              <a:rPr lang="sk-SK" sz="3600" dirty="0" err="1"/>
              <a:t>Row_sort_order</a:t>
            </a:r>
            <a:r>
              <a:rPr lang="sk-SK" sz="3600" dirty="0"/>
              <a:t> (nepovinné) – index stĺpca, podľa ktorého sa majú zoradiť polia riadkov, záporný index sa zoradí v opačnom poradí.</a:t>
            </a:r>
          </a:p>
          <a:p>
            <a:r>
              <a:rPr lang="sk-SK" sz="3600" dirty="0" err="1"/>
              <a:t>Col_total_depth</a:t>
            </a:r>
            <a:r>
              <a:rPr lang="sk-SK" sz="3600" dirty="0"/>
              <a:t> (nepovinné) – zobrazí súčty polí stĺpcov. 0 pre žiadne, 1 pre celkové súčty, 2 pre celkový súčet a medzisúčty prvej úrovne a tak ďalej.</a:t>
            </a:r>
          </a:p>
          <a:p>
            <a:r>
              <a:rPr lang="sk-SK" sz="3600" dirty="0" err="1"/>
              <a:t>Col_sort_order</a:t>
            </a:r>
            <a:r>
              <a:rPr lang="sk-SK" sz="3600" dirty="0"/>
              <a:t> (nepovinné) – index stĺpca, podľa ktoré sa majú zoradiť polia stĺpcov. Záporný index sa zoradí v opačnom poradí. </a:t>
            </a:r>
          </a:p>
          <a:p>
            <a:r>
              <a:rPr lang="sk-SK" sz="3600" dirty="0" err="1"/>
              <a:t>Filter_array</a:t>
            </a:r>
            <a:r>
              <a:rPr lang="sk-SK" sz="3600" dirty="0"/>
              <a:t> (nepovinné) – pole booleovských hodnôt, kde hodnota TRUE predstavuje riadok, ktorý sa má uchovať.</a:t>
            </a:r>
          </a:p>
          <a:p>
            <a:r>
              <a:rPr lang="sk-SK" sz="3600" dirty="0" err="1"/>
              <a:t>Relative_to</a:t>
            </a:r>
            <a:r>
              <a:rPr lang="sk-SK" sz="3600" dirty="0"/>
              <a:t> (nepovinné) – pole booleovských hodnôt, kde hodnota TRUE predstavuje riadok, ktorý sa má uchovať.</a:t>
            </a:r>
          </a:p>
          <a:p>
            <a:pPr marL="0" indent="0">
              <a:buNone/>
            </a:pPr>
            <a:r>
              <a:rPr lang="sk-SK" sz="3600" dirty="0"/>
              <a:t>=PIVOTBY(B3:B32;C3:C32;D3:D32;SUM)</a:t>
            </a:r>
          </a:p>
        </p:txBody>
      </p:sp>
    </p:spTree>
    <p:extLst>
      <p:ext uri="{BB962C8B-B14F-4D97-AF65-F5344CB8AC3E}">
        <p14:creationId xmlns:p14="http://schemas.microsoft.com/office/powerpoint/2010/main" val="336822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79C1C-718D-B8D3-975C-D5E813C18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274A852-B5EE-4FEF-F9A5-11BEF7AD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87" y="567246"/>
            <a:ext cx="9987684" cy="61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4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ADF77-6AE7-15FB-FD18-A4F5CD1A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32284"/>
          </a:xfrm>
        </p:spPr>
        <p:txBody>
          <a:bodyPr/>
          <a:lstStyle/>
          <a:p>
            <a:r>
              <a:rPr lang="sk-SK" b="1" dirty="0"/>
              <a:t>Kombinovanie dynamických funkcií</a:t>
            </a:r>
            <a:endParaRPr lang="en-GB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C933B9A-5B7B-7E03-D0BC-48EC6E1C1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20" y="1405890"/>
            <a:ext cx="10114960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84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BAEFA-6601-7682-6559-A8CCDFF7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69444"/>
          </a:xfrm>
        </p:spPr>
        <p:txBody>
          <a:bodyPr/>
          <a:lstStyle/>
          <a:p>
            <a:r>
              <a:rPr lang="sk-SK" b="1" dirty="0" err="1"/>
              <a:t>SpiLL</a:t>
            </a:r>
            <a:r>
              <a:rPr lang="sk-SK" b="1" dirty="0"/>
              <a:t> </a:t>
            </a:r>
            <a:r>
              <a:rPr lang="sk-SK" b="1" dirty="0" err="1"/>
              <a:t>range</a:t>
            </a:r>
            <a:r>
              <a:rPr lang="sk-SK" b="1" dirty="0"/>
              <a:t> – presah hodnôt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890470-448C-D589-41ED-FE7088380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531620"/>
            <a:ext cx="6585418" cy="5063490"/>
          </a:xfrm>
        </p:spPr>
        <p:txBody>
          <a:bodyPr>
            <a:normAutofit/>
          </a:bodyPr>
          <a:lstStyle/>
          <a:p>
            <a:r>
              <a:rPr lang="sk-SK" sz="2400" dirty="0"/>
              <a:t>Jeden vzorec </a:t>
            </a:r>
            <a:r>
              <a:rPr lang="sk-SK" sz="2400" dirty="0">
                <a:sym typeface="Wingdings" panose="05000000000000000000" pitchFamily="2" charset="2"/>
              </a:rPr>
              <a:t> </a:t>
            </a:r>
            <a:r>
              <a:rPr lang="sk-SK" sz="2400" dirty="0"/>
              <a:t>výsledok vo viacerých bunkách.</a:t>
            </a:r>
          </a:p>
          <a:p>
            <a:r>
              <a:rPr lang="sk-SK" sz="2400" dirty="0"/>
              <a:t>Rozsah presahu je rozsah buniek, ktorý obsahuje hodnoty vrátené vzorcom dynamického poľa.</a:t>
            </a:r>
          </a:p>
          <a:p>
            <a:r>
              <a:rPr lang="sk-SK" sz="2400" dirty="0"/>
              <a:t>Keď je vybratá ľubovoľná bunka v rozsahu presiahnutia, zobrazí sa modrý okraj, ktorý ukazuje, že všetko, čo sa v ňom nachádza, sa vypočíta podľa vzorca v bunke vľavo hore. </a:t>
            </a:r>
          </a:p>
          <a:p>
            <a:r>
              <a:rPr lang="sk-SK" sz="2400" dirty="0"/>
              <a:t>Ak vymažete vzorec v prvej bunke, všetky výsledky budú preč.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BA01ECB-5CCA-E8BC-6353-5B6FE077C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199" y="1531620"/>
            <a:ext cx="3875931" cy="40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89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AFD73-FF45-85D4-3A1F-0C4D9C71B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FA055-E010-6B12-3BD2-91BEB931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40844"/>
          </a:xfrm>
        </p:spPr>
        <p:txBody>
          <a:bodyPr>
            <a:normAutofit fontScale="90000"/>
          </a:bodyPr>
          <a:lstStyle/>
          <a:p>
            <a:r>
              <a:rPr lang="sk-SK" b="1" dirty="0" err="1"/>
              <a:t>SpiLL</a:t>
            </a:r>
            <a:r>
              <a:rPr lang="sk-SK" b="1" dirty="0"/>
              <a:t> </a:t>
            </a:r>
            <a:r>
              <a:rPr lang="sk-SK" b="1" dirty="0" err="1"/>
              <a:t>range</a:t>
            </a:r>
            <a:r>
              <a:rPr lang="sk-SK" b="1" dirty="0"/>
              <a:t> – Symbol pre presah hodnôt - #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DBDF16E-E1CF-50A4-1CDA-600283295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531620"/>
            <a:ext cx="6585418" cy="4309110"/>
          </a:xfrm>
        </p:spPr>
        <p:txBody>
          <a:bodyPr>
            <a:normAutofit/>
          </a:bodyPr>
          <a:lstStyle/>
          <a:p>
            <a:r>
              <a:rPr lang="sk-SK" sz="3600" dirty="0"/>
              <a:t>Ak chceme odkazovať na celý rozsah presahu vrátený vzorcom dynamického poľa, je potrebné vložiť za adresu ľavej hornej bunky v rozsahu značku </a:t>
            </a:r>
            <a:r>
              <a:rPr lang="sk-SK" sz="3600" dirty="0" err="1"/>
              <a:t>hashtag</a:t>
            </a:r>
            <a:r>
              <a:rPr lang="sk-SK" sz="3600" dirty="0"/>
              <a:t> (#).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A301180-C206-1CE4-6F40-67A7DE67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938" y="1955282"/>
            <a:ext cx="2636672" cy="38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2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142DC-25B6-35A8-D61A-DF42E356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6574"/>
          </a:xfrm>
        </p:spPr>
        <p:txBody>
          <a:bodyPr/>
          <a:lstStyle/>
          <a:p>
            <a:r>
              <a:rPr lang="sk-SK" b="1" dirty="0"/>
              <a:t>Implicitné priesečníky a znak @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0847989-99AF-C44F-DA07-0A931B4F6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73" y="1405890"/>
            <a:ext cx="6688287" cy="5189220"/>
          </a:xfrm>
        </p:spPr>
        <p:txBody>
          <a:bodyPr>
            <a:normAutofit fontScale="85000" lnSpcReduction="10000"/>
          </a:bodyPr>
          <a:lstStyle/>
          <a:p>
            <a:r>
              <a:rPr lang="sk-SK" sz="2400" dirty="0"/>
              <a:t>V dynamických rozsahoch je ešte jedna významná zmena v jazyku vzorcov – zavedenie znaku @, známeho ako implicitný priesečník.</a:t>
            </a:r>
          </a:p>
          <a:p>
            <a:r>
              <a:rPr lang="sk-SK" sz="2400" dirty="0"/>
              <a:t>V programe Microsoft Excel je implicitný priesečník správanie vzorca, ktoré znižuje množstvo hodnôt na jednu hodnotu. V starom Exceli mohla bunka obsahovať iba jednu hodnotu, takže to bolo predvolené správanie a nebol na to potrebný špeciálny operátor.</a:t>
            </a:r>
          </a:p>
          <a:p>
            <a:r>
              <a:rPr lang="sk-SK" sz="2400" dirty="0"/>
              <a:t>V novom Exceli sa všetky vzorce predvolene považujú za vzorce poľa. Operátor implicitného priesečníka sa používa na zabránenie tomuto správaniu.</a:t>
            </a:r>
          </a:p>
          <a:p>
            <a:r>
              <a:rPr lang="sk-SK" sz="2400" dirty="0"/>
              <a:t>Inými slovami, ak chceme, aby vzorec vracal iba jednu hodnotu, vložíme @ pred názov funkcie a bude sa správať ako vzorec bez poľa v tradičnom Exceli.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F350CAB-5C7A-1633-A61A-9B0AB98F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359" y="2220492"/>
            <a:ext cx="4394468" cy="298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4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34B0E5-7F0E-3E44-E073-C74A9AB6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23724"/>
          </a:xfrm>
        </p:spPr>
        <p:txBody>
          <a:bodyPr/>
          <a:lstStyle/>
          <a:p>
            <a:r>
              <a:rPr lang="sk-SK" b="1" dirty="0"/>
              <a:t>Výhody dynamických presahov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ED6B54D-71EB-BFB0-67EF-4BE70983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97330"/>
            <a:ext cx="11029615" cy="4983480"/>
          </a:xfrm>
        </p:spPr>
        <p:txBody>
          <a:bodyPr>
            <a:normAutofit fontScale="92500" lnSpcReduction="10000"/>
          </a:bodyPr>
          <a:lstStyle/>
          <a:p>
            <a:r>
              <a:rPr lang="sk-SK" sz="2800" b="1" dirty="0"/>
              <a:t>Jednoduché a výkonnejšie </a:t>
            </a:r>
            <a:r>
              <a:rPr lang="sk-SK" sz="2800" dirty="0"/>
              <a:t>- dynamické polia umožňujú vytvárať výkonnejšie vzorce oveľa jednoduchším spôsobom.</a:t>
            </a:r>
          </a:p>
          <a:p>
            <a:r>
              <a:rPr lang="sk-SK" sz="2800" b="1" dirty="0"/>
              <a:t>Natívne pre všetky vzorce </a:t>
            </a:r>
            <a:r>
              <a:rPr lang="sk-SK" sz="2800" dirty="0"/>
              <a:t>– nemusíme sa trápiť, ktoré funkcie podporujú polia a ktoré nie. Ak vzorec môže vrátiť viacero hodnôt, urobí to predvolene.</a:t>
            </a:r>
          </a:p>
          <a:p>
            <a:r>
              <a:rPr lang="sk-SK" sz="2800" b="1" dirty="0"/>
              <a:t>Vnáranie funkcií </a:t>
            </a:r>
            <a:r>
              <a:rPr lang="sk-SK" sz="2800" dirty="0"/>
              <a:t>- ak chceme vypracovať riešenia pre zložitejšie úlohy, môžeme kombinovať nové dynamické funkcie alebo ich použiť spolu so starými.</a:t>
            </a:r>
          </a:p>
          <a:p>
            <a:r>
              <a:rPr lang="sk-SK" sz="2800" b="1" dirty="0"/>
              <a:t>Relatívne a absolútne odkazy sú menej dôležité </a:t>
            </a:r>
            <a:r>
              <a:rPr lang="sk-SK" sz="2800" dirty="0"/>
              <a:t>- vďaka prístupu „jeden vzorec, veľa hodnôt“ nie je potrebné zamykať rozsahy znakom $, pretože technicky je vzorec iba v jednej bunke. Takže väčšinou nezáleží na tom, či použijeme absolútne, relatívne alebo zmiešané odkazy na bunky.</a:t>
            </a:r>
          </a:p>
        </p:txBody>
      </p:sp>
    </p:spTree>
    <p:extLst>
      <p:ext uri="{BB962C8B-B14F-4D97-AF65-F5344CB8AC3E}">
        <p14:creationId xmlns:p14="http://schemas.microsoft.com/office/powerpoint/2010/main" val="156382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9E2A5-A053-86EC-56EC-F4BF3DDF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/>
              <a:t>Podporované verzie</a:t>
            </a:r>
            <a:endParaRPr lang="en-GB" sz="2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7202CE7-A255-1F9E-CB5F-9620E98963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/>
              <a:t>Excel 365 </a:t>
            </a:r>
            <a:r>
              <a:rPr lang="sk-SK" sz="3600" dirty="0"/>
              <a:t>pre</a:t>
            </a:r>
            <a:r>
              <a:rPr lang="en-GB" sz="3600" dirty="0"/>
              <a:t> Windows</a:t>
            </a:r>
          </a:p>
          <a:p>
            <a:r>
              <a:rPr lang="en-GB" sz="3600" dirty="0"/>
              <a:t>Excel 365 </a:t>
            </a:r>
            <a:r>
              <a:rPr lang="sk-SK" sz="3600" dirty="0"/>
              <a:t>pre</a:t>
            </a:r>
            <a:r>
              <a:rPr lang="en-GB" sz="3600" dirty="0"/>
              <a:t> Mac</a:t>
            </a:r>
          </a:p>
          <a:p>
            <a:r>
              <a:rPr lang="en-GB" sz="3600" dirty="0"/>
              <a:t>Excel 2021</a:t>
            </a:r>
          </a:p>
          <a:p>
            <a:r>
              <a:rPr lang="en-GB" sz="3600" dirty="0"/>
              <a:t>Excel 2021 </a:t>
            </a:r>
            <a:r>
              <a:rPr lang="sk-SK" sz="3600" dirty="0"/>
              <a:t>pre</a:t>
            </a:r>
            <a:r>
              <a:rPr lang="en-GB" sz="3600" dirty="0"/>
              <a:t> Mac</a:t>
            </a:r>
          </a:p>
          <a:p>
            <a:r>
              <a:rPr lang="en-GB" sz="3600" dirty="0"/>
              <a:t>Excel </a:t>
            </a:r>
            <a:r>
              <a:rPr lang="sk-SK" sz="3600" dirty="0"/>
              <a:t>pre</a:t>
            </a:r>
            <a:r>
              <a:rPr lang="en-GB" sz="3600" dirty="0"/>
              <a:t> iPad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2321EAB-73D2-A85B-CA12-3A608E618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482591" cy="4184227"/>
          </a:xfrm>
        </p:spPr>
        <p:txBody>
          <a:bodyPr>
            <a:normAutofit lnSpcReduction="10000"/>
          </a:bodyPr>
          <a:lstStyle/>
          <a:p>
            <a:r>
              <a:rPr lang="en-GB" sz="3600" dirty="0"/>
              <a:t>Excel </a:t>
            </a:r>
            <a:r>
              <a:rPr lang="sk-SK" sz="3600" dirty="0"/>
              <a:t>pre</a:t>
            </a:r>
            <a:r>
              <a:rPr lang="en-GB" sz="3600" dirty="0"/>
              <a:t> iPhone</a:t>
            </a:r>
          </a:p>
          <a:p>
            <a:r>
              <a:rPr lang="en-GB" sz="3600" dirty="0"/>
              <a:t>Excel </a:t>
            </a:r>
            <a:r>
              <a:rPr lang="sk-SK" sz="3600" dirty="0"/>
              <a:t>pre</a:t>
            </a:r>
            <a:r>
              <a:rPr lang="en-GB" sz="3600" dirty="0"/>
              <a:t> Android tablet</a:t>
            </a:r>
            <a:r>
              <a:rPr lang="sk-SK" sz="3600" dirty="0"/>
              <a:t>y</a:t>
            </a:r>
            <a:endParaRPr lang="en-GB" sz="3600" dirty="0"/>
          </a:p>
          <a:p>
            <a:r>
              <a:rPr lang="en-GB" sz="3600" dirty="0"/>
              <a:t>Excel </a:t>
            </a:r>
            <a:r>
              <a:rPr lang="sk-SK" sz="3600" dirty="0"/>
              <a:t>pre</a:t>
            </a:r>
            <a:r>
              <a:rPr lang="en-GB" sz="3600" dirty="0"/>
              <a:t> Android </a:t>
            </a:r>
            <a:r>
              <a:rPr lang="sk-SK" sz="3600" dirty="0"/>
              <a:t>telefóny</a:t>
            </a:r>
            <a:endParaRPr lang="en-GB" sz="3600" dirty="0"/>
          </a:p>
          <a:p>
            <a:r>
              <a:rPr lang="en-GB" sz="3600" dirty="0"/>
              <a:t>Excel </a:t>
            </a:r>
            <a:r>
              <a:rPr lang="sk-SK" sz="3600" dirty="0"/>
              <a:t>pre</a:t>
            </a:r>
            <a:r>
              <a:rPr lang="en-GB" sz="3600" dirty="0"/>
              <a:t> web</a:t>
            </a:r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31337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9A739-5704-48A7-08D2-265ADC031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E6BB0-4281-3AB8-9C14-ACED2F5B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23724"/>
          </a:xfrm>
        </p:spPr>
        <p:txBody>
          <a:bodyPr/>
          <a:lstStyle/>
          <a:p>
            <a:r>
              <a:rPr lang="sk-SK" b="1" dirty="0"/>
              <a:t>LIMITY dynamických presahov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56A968C-F232-F2F8-4339-E03ED5D03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97330"/>
            <a:ext cx="11029615" cy="4983480"/>
          </a:xfrm>
        </p:spPr>
        <p:txBody>
          <a:bodyPr>
            <a:normAutofit fontScale="92500" lnSpcReduction="10000"/>
          </a:bodyPr>
          <a:lstStyle/>
          <a:p>
            <a:r>
              <a:rPr lang="sk-SK" sz="2800" b="1" dirty="0"/>
              <a:t>Výsledky nie je možné zoradiť bežným spôsobom</a:t>
            </a:r>
            <a:r>
              <a:rPr lang="sk-SK" sz="2800" dirty="0"/>
              <a:t> - rozsah vrátený vzorcom dynamického poľa nemožno zoradiť pomocou funkcie Zoradiť. Každý takýto pokus bude mať za následok chybu „Nemôžete zmeniť časť poľa“. Použiť funkciu SORT.</a:t>
            </a:r>
          </a:p>
          <a:p>
            <a:r>
              <a:rPr lang="sk-SK" sz="2800" b="1" dirty="0"/>
              <a:t>Nie je možné odstrániť žiadnu hodnotu v presahu </a:t>
            </a:r>
            <a:r>
              <a:rPr lang="sk-SK" sz="2800" dirty="0"/>
              <a:t>- žiadna z hodnôt dynamického presahu nemôže byť vymazaná z rovnakého dôvodu: nemôžeme zmeniť časť poľa. Toto správanie je očakávané a logické.</a:t>
            </a:r>
          </a:p>
          <a:p>
            <a:r>
              <a:rPr lang="sk-SK" sz="2800" b="1" dirty="0"/>
              <a:t>Nie sú podporované v automatických tabuľkách</a:t>
            </a:r>
            <a:r>
              <a:rPr lang="sk-SK" sz="2800" dirty="0"/>
              <a:t> (Formátovať ako tabuľku) – dajú sa použiť iba v bežných tabuľkách. </a:t>
            </a:r>
          </a:p>
          <a:p>
            <a:r>
              <a:rPr lang="sk-SK" sz="2800" b="1" dirty="0"/>
              <a:t>Nefungujú s nástrojom </a:t>
            </a:r>
            <a:r>
              <a:rPr lang="sk-SK" sz="2800" b="1" dirty="0" err="1"/>
              <a:t>Power</a:t>
            </a:r>
            <a:r>
              <a:rPr lang="sk-SK" sz="2800" b="1" dirty="0"/>
              <a:t> </a:t>
            </a:r>
            <a:r>
              <a:rPr lang="sk-SK" sz="2800" b="1" dirty="0" err="1"/>
              <a:t>Query</a:t>
            </a:r>
            <a:r>
              <a:rPr lang="sk-SK" sz="2800" b="1" dirty="0"/>
              <a:t>. </a:t>
            </a:r>
          </a:p>
          <a:p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497481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D60C94-0C9C-47B7-BE88-045235ACC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275F2DA6-1F77-92FE-ADD1-1FF8984F2134}"/>
              </a:ext>
            </a:extLst>
          </p:cNvPr>
          <p:cNvSpPr/>
          <p:nvPr/>
        </p:nvSpPr>
        <p:spPr>
          <a:xfrm>
            <a:off x="505359" y="1376879"/>
            <a:ext cx="6661252" cy="3654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6600" b="0" kern="1200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Ďakujem</a:t>
            </a:r>
            <a:r>
              <a:rPr lang="en-US" sz="6600" b="0" kern="1200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za </a:t>
            </a:r>
            <a:r>
              <a:rPr lang="en-US" sz="6600" b="0" kern="1200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pozornosť</a:t>
            </a:r>
            <a:r>
              <a:rPr lang="en-US" sz="6600" b="0" kern="1200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F7016-AC99-433F-B943-24C3736E0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0"/>
            <a:ext cx="7579574" cy="643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3737D1-A930-4E3E-9160-3CD4AEC72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453642"/>
            <a:ext cx="3615596" cy="645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CFF33-010E-4E26-A285-83B18298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707627"/>
            <a:ext cx="11293913" cy="64922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37D93E3-31F5-19C1-CDB7-9DB2BAC28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51" y="1818713"/>
            <a:ext cx="5141595" cy="27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452E5-26B9-6208-0AB2-DCE71476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0864"/>
          </a:xfrm>
        </p:spPr>
        <p:txBody>
          <a:bodyPr/>
          <a:lstStyle/>
          <a:p>
            <a:r>
              <a:rPr lang="sk-SK" b="1" dirty="0"/>
              <a:t>Dynamické funkcie v Exceli</a:t>
            </a:r>
            <a:endParaRPr lang="en-GB" b="1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CABCB468-56A9-778B-93B7-D3FFF2788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428750"/>
            <a:ext cx="10928818" cy="522351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UNIQUE – ex</a:t>
            </a:r>
            <a:r>
              <a:rPr lang="sk-SK" sz="2400" dirty="0" err="1"/>
              <a:t>trahuje</a:t>
            </a:r>
            <a:r>
              <a:rPr lang="sk-SK" sz="2400" dirty="0"/>
              <a:t> jedinečné hodnoty z rozsahu hodnôt</a:t>
            </a:r>
            <a:r>
              <a:rPr lang="en-GB" sz="2400" dirty="0"/>
              <a:t>.</a:t>
            </a:r>
          </a:p>
          <a:p>
            <a:r>
              <a:rPr lang="en-GB" sz="2400" dirty="0"/>
              <a:t>FILTER - filters </a:t>
            </a:r>
            <a:r>
              <a:rPr lang="sk-SK" sz="2400" dirty="0"/>
              <a:t>údaje na základe kritérií</a:t>
            </a:r>
            <a:r>
              <a:rPr lang="en-GB" sz="2400" dirty="0"/>
              <a:t>.</a:t>
            </a:r>
          </a:p>
          <a:p>
            <a:r>
              <a:rPr lang="en-GB" sz="2400" dirty="0"/>
              <a:t>SORT – </a:t>
            </a:r>
            <a:r>
              <a:rPr lang="sk-SK" sz="2400" dirty="0"/>
              <a:t>zoraďuje rozsah hodnôt na základe definovaného stĺpca</a:t>
            </a:r>
            <a:r>
              <a:rPr lang="en-GB" sz="2400" dirty="0"/>
              <a:t>.</a:t>
            </a:r>
          </a:p>
          <a:p>
            <a:r>
              <a:rPr lang="en-GB" sz="2400" dirty="0"/>
              <a:t>SORTBY – </a:t>
            </a:r>
            <a:r>
              <a:rPr lang="sk-SK" sz="2400" dirty="0"/>
              <a:t>zoraďuje rozsah buniek na základe iného rozsahu</a:t>
            </a:r>
            <a:r>
              <a:rPr lang="en-GB" sz="2400" dirty="0"/>
              <a:t>.</a:t>
            </a:r>
          </a:p>
          <a:p>
            <a:r>
              <a:rPr lang="en-GB" sz="2400" dirty="0"/>
              <a:t>RANDARRAY – </a:t>
            </a:r>
            <a:r>
              <a:rPr lang="sk-SK" sz="2400" dirty="0"/>
              <a:t>generuje rozsah náhodných čísel</a:t>
            </a:r>
            <a:r>
              <a:rPr lang="en-GB" sz="2400" dirty="0"/>
              <a:t>.</a:t>
            </a:r>
          </a:p>
          <a:p>
            <a:r>
              <a:rPr lang="en-GB" sz="2400" dirty="0"/>
              <a:t>SEQUENCE – </a:t>
            </a:r>
            <a:r>
              <a:rPr lang="sk-SK" sz="2400" dirty="0"/>
              <a:t>generuje zoznam poradových čísel</a:t>
            </a:r>
            <a:r>
              <a:rPr lang="en-GB" sz="2400" dirty="0"/>
              <a:t>.</a:t>
            </a:r>
          </a:p>
          <a:p>
            <a:r>
              <a:rPr lang="en-GB" sz="2400" dirty="0"/>
              <a:t>TEXTSPLIT – </a:t>
            </a:r>
            <a:r>
              <a:rPr lang="sk-SK" sz="2400" dirty="0"/>
              <a:t>rozdeľuje textové reťazce pomocou špecifického oddeľovača cez riadky alebo stĺpce</a:t>
            </a:r>
            <a:r>
              <a:rPr lang="en-GB" sz="2400" dirty="0"/>
              <a:t>.</a:t>
            </a:r>
          </a:p>
          <a:p>
            <a:r>
              <a:rPr lang="en-GB" sz="2400" dirty="0"/>
              <a:t>TOCOL – </a:t>
            </a:r>
            <a:r>
              <a:rPr lang="sk-SK" sz="2400" dirty="0"/>
              <a:t>transformuje rozsah na stĺpec</a:t>
            </a:r>
            <a:r>
              <a:rPr lang="en-GB" sz="2400" dirty="0"/>
              <a:t>.</a:t>
            </a:r>
          </a:p>
          <a:p>
            <a:r>
              <a:rPr lang="en-GB" sz="2400" dirty="0"/>
              <a:t>TOROW – </a:t>
            </a:r>
            <a:r>
              <a:rPr lang="sk-SK" sz="2400" dirty="0"/>
              <a:t>transformuje rozsah na riadky.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03897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0AF4-6A99-DFF4-7264-9809C801B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76CE9-7980-7852-7A70-82AECDA8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656436"/>
            <a:ext cx="11029616" cy="532284"/>
          </a:xfrm>
        </p:spPr>
        <p:txBody>
          <a:bodyPr/>
          <a:lstStyle/>
          <a:p>
            <a:r>
              <a:rPr lang="sk-SK" b="1" dirty="0"/>
              <a:t>Dynamické funkcie v Exceli</a:t>
            </a:r>
            <a:endParaRPr lang="en-GB" b="1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CA3BD6CF-D677-AD60-CFDD-6F2D7F520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280160"/>
            <a:ext cx="10928818" cy="5372100"/>
          </a:xfrm>
        </p:spPr>
        <p:txBody>
          <a:bodyPr>
            <a:normAutofit fontScale="92500" lnSpcReduction="20000"/>
          </a:bodyPr>
          <a:lstStyle/>
          <a:p>
            <a:r>
              <a:rPr lang="sk-SK" sz="2400"/>
              <a:t>WRAPCOLS – konvertuje riadky a stĺpce na 2D rozsahy založené na špecifických číselných hodnotách za riadok.</a:t>
            </a:r>
          </a:p>
          <a:p>
            <a:r>
              <a:rPr lang="sk-SK" sz="2400" dirty="0"/>
              <a:t>WRAPROWS - konvertuje riadky a stĺpce na 2D rozsahy založené na špecifických číselných hodnotách za stĺpec.</a:t>
            </a:r>
          </a:p>
          <a:p>
            <a:r>
              <a:rPr lang="sk-SK" sz="2400" dirty="0"/>
              <a:t>TAKE - extrahuje zadaný počet súvislých riadkov alebo stĺpcov zo začiatku alebo konca poľa.</a:t>
            </a:r>
          </a:p>
          <a:p>
            <a:r>
              <a:rPr lang="sk-SK" sz="2400" dirty="0"/>
              <a:t>DROP - odstráni určitý počet riadkov alebo stĺpcov z poľa.</a:t>
            </a:r>
          </a:p>
          <a:p>
            <a:r>
              <a:rPr lang="sk-SK" sz="2400" dirty="0"/>
              <a:t>EXPAND – zväčší pole na zadaný počet riadkov a stĺpcov.</a:t>
            </a:r>
          </a:p>
          <a:p>
            <a:r>
              <a:rPr lang="sk-SK" sz="2400" dirty="0"/>
              <a:t>CHOOSECOLS - vráti zadané stĺpce z poľa.</a:t>
            </a:r>
          </a:p>
          <a:p>
            <a:r>
              <a:rPr lang="sk-SK" sz="2400" dirty="0"/>
              <a:t>CHOOSEROWS - vráti zadané riadky z poľa.</a:t>
            </a:r>
          </a:p>
          <a:p>
            <a:r>
              <a:rPr lang="sk-SK" sz="2400" dirty="0"/>
              <a:t>GROUPBY - zoskupuje a agreguje údaje v riadkoch na základe hodnôt v jednom alebo vo viacerých stĺpcoch.</a:t>
            </a:r>
          </a:p>
          <a:p>
            <a:r>
              <a:rPr lang="sk-SK" sz="2400" dirty="0"/>
              <a:t>PIVOTBY – zoskupuje údaje do riadkov a stĺpcov a agreguje súvisiace hodnoty.</a:t>
            </a:r>
          </a:p>
        </p:txBody>
      </p:sp>
    </p:spTree>
    <p:extLst>
      <p:ext uri="{BB962C8B-B14F-4D97-AF65-F5344CB8AC3E}">
        <p14:creationId xmlns:p14="http://schemas.microsoft.com/office/powerpoint/2010/main" val="2078849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28B79-6AFF-B936-615C-7278F41D2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FILTER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F7736F-36B1-6472-94B2-47FA2D13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28750"/>
            <a:ext cx="11029615" cy="4546600"/>
          </a:xfrm>
        </p:spPr>
        <p:txBody>
          <a:bodyPr>
            <a:normAutofit lnSpcReduction="10000"/>
          </a:bodyPr>
          <a:lstStyle/>
          <a:p>
            <a:r>
              <a:rPr lang="sk-SK" sz="3200" b="1" dirty="0"/>
              <a:t>Pole (povinné) </a:t>
            </a:r>
            <a:r>
              <a:rPr lang="sk-SK" sz="3200" dirty="0"/>
              <a:t>- rozsah alebo pole hodnôt, ktoré chceme filtrovať.</a:t>
            </a:r>
          </a:p>
          <a:p>
            <a:r>
              <a:rPr lang="sk-SK" sz="3200" b="1" dirty="0"/>
              <a:t>Zahrnúť (povinné) </a:t>
            </a:r>
            <a:r>
              <a:rPr lang="sk-SK" sz="3200" dirty="0"/>
              <a:t>– pole booleovských (pravda, nepravda) hodnôt, v ktorých hodnota TRUE predstavuje riadok alebo stĺpec, ktorý sa má ponechať. </a:t>
            </a:r>
          </a:p>
          <a:p>
            <a:r>
              <a:rPr lang="sk-SK" sz="3200" dirty="0" err="1"/>
              <a:t>Ak_prázdne</a:t>
            </a:r>
            <a:r>
              <a:rPr lang="sk-SK" sz="3200" dirty="0"/>
              <a:t> (nepovinné) – vrátené, ak sa nezachovali žiadne položky. </a:t>
            </a:r>
          </a:p>
          <a:p>
            <a:pPr marL="0" indent="0">
              <a:buNone/>
            </a:pPr>
            <a:r>
              <a:rPr lang="sk-SK" sz="3200" dirty="0"/>
              <a:t>=</a:t>
            </a:r>
            <a:r>
              <a:rPr lang="en-GB" sz="3200" dirty="0"/>
              <a:t>FILTER(A2:C13</a:t>
            </a:r>
            <a:r>
              <a:rPr lang="sk-SK" sz="3200" dirty="0"/>
              <a:t>;</a:t>
            </a:r>
            <a:r>
              <a:rPr lang="en-GB" sz="3200" dirty="0"/>
              <a:t>B2:B13=F1;"Žiadny </a:t>
            </a:r>
            <a:r>
              <a:rPr lang="en-GB" sz="3200" dirty="0" err="1"/>
              <a:t>výsledok</a:t>
            </a:r>
            <a:r>
              <a:rPr lang="en-GB" sz="3200" dirty="0"/>
              <a:t>")</a:t>
            </a:r>
          </a:p>
        </p:txBody>
      </p:sp>
    </p:spTree>
    <p:extLst>
      <p:ext uri="{BB962C8B-B14F-4D97-AF65-F5344CB8AC3E}">
        <p14:creationId xmlns:p14="http://schemas.microsoft.com/office/powerpoint/2010/main" val="2196298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F5CCC-6344-9B14-0ED3-9585C755F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7D7EA-E2C6-389B-05B2-1B598881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/>
              <a:t>SORT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1C5126-38C4-6235-BF44-4860E49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28750"/>
            <a:ext cx="5785317" cy="5246370"/>
          </a:xfrm>
        </p:spPr>
        <p:txBody>
          <a:bodyPr>
            <a:normAutofit fontScale="92500" lnSpcReduction="20000"/>
          </a:bodyPr>
          <a:lstStyle/>
          <a:p>
            <a:r>
              <a:rPr lang="sk-SK" sz="2400" b="1" dirty="0"/>
              <a:t>Pole (povinné) </a:t>
            </a:r>
            <a:r>
              <a:rPr lang="sk-SK" sz="2400" dirty="0"/>
              <a:t>- rozsah alebo pole, ktoré sa má zoradiť.</a:t>
            </a:r>
          </a:p>
          <a:p>
            <a:r>
              <a:rPr lang="sk-SK" sz="2400" dirty="0" err="1"/>
              <a:t>Index_zoradenia</a:t>
            </a:r>
            <a:r>
              <a:rPr lang="sk-SK" sz="2400" dirty="0"/>
              <a:t> (nepovinné) – číslo označujúce riadok alebo stĺpec, podľa ktorého sa má zoraďovať. </a:t>
            </a:r>
          </a:p>
          <a:p>
            <a:r>
              <a:rPr lang="sk-SK" sz="2400" dirty="0" err="1"/>
              <a:t>Poradie_zoradenia</a:t>
            </a:r>
            <a:r>
              <a:rPr lang="sk-SK" sz="2400" dirty="0"/>
              <a:t> (nepovinné) – číslo označujúce požadované poradie zoradenia, 1 označuje vzostupné poradie (predvolené), -1 označuje zostupné poradie. </a:t>
            </a:r>
          </a:p>
          <a:p>
            <a:r>
              <a:rPr lang="sk-SK" sz="2400" dirty="0" err="1"/>
              <a:t>Podľa_stĺpca</a:t>
            </a:r>
            <a:r>
              <a:rPr lang="sk-SK" sz="2400" dirty="0"/>
              <a:t> (nepovinné) – logická hodnota, ktorá označuje požadovaný smer zoradenia, FALSE na zoradenie podľa riadka (predvolené), TRUE na zoradenie podľa stĺpca. </a:t>
            </a:r>
          </a:p>
          <a:p>
            <a:pPr marL="0" indent="0">
              <a:buNone/>
            </a:pPr>
            <a:r>
              <a:rPr lang="sk-SK" sz="2400" dirty="0"/>
              <a:t>=</a:t>
            </a:r>
            <a:r>
              <a:rPr lang="en-GB" sz="2400" dirty="0"/>
              <a:t>SORT(A2:B8</a:t>
            </a:r>
            <a:r>
              <a:rPr lang="sk-SK" sz="2400" dirty="0"/>
              <a:t>;</a:t>
            </a:r>
            <a:r>
              <a:rPr lang="en-GB" sz="2400" dirty="0"/>
              <a:t>2</a:t>
            </a:r>
            <a:r>
              <a:rPr lang="sk-SK" sz="2400" dirty="0"/>
              <a:t>;</a:t>
            </a:r>
            <a:r>
              <a:rPr lang="en-GB" sz="2400" dirty="0"/>
              <a:t>1)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A02BF7A-BDD9-DEFF-9139-34D562737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182" y="1971447"/>
            <a:ext cx="5325218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9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0DC10-992C-F819-A25B-174A5616D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523D1-6023-7808-3639-8802C1F3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SORTBY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0B376E-416A-802E-1339-6BAA9BF9A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63" y="1303020"/>
            <a:ext cx="6905457" cy="5120640"/>
          </a:xfrm>
        </p:spPr>
        <p:txBody>
          <a:bodyPr>
            <a:normAutofit lnSpcReduction="10000"/>
          </a:bodyPr>
          <a:lstStyle/>
          <a:p>
            <a:r>
              <a:rPr lang="sk-SK" sz="2800" b="1" dirty="0"/>
              <a:t>Pole (povinné) </a:t>
            </a:r>
            <a:r>
              <a:rPr lang="sk-SK" sz="2800" dirty="0"/>
              <a:t>- rozsah alebo pole, ktoré sa majú zoradiť.</a:t>
            </a:r>
          </a:p>
          <a:p>
            <a:r>
              <a:rPr lang="sk-SK" sz="2800" b="1" dirty="0"/>
              <a:t>Podľa_poľa1 (povinné) </a:t>
            </a:r>
            <a:r>
              <a:rPr lang="sk-SK" sz="2800" dirty="0"/>
              <a:t>– rozsah alebo pole, podľa ktorého sa majú hodnoty zoradiť.</a:t>
            </a:r>
          </a:p>
          <a:p>
            <a:r>
              <a:rPr lang="sk-SK" sz="2800" dirty="0"/>
              <a:t>Poradie_zoradenia1 (nepovinné) – číslo určujúce spôsob zoradenia, 1 pre stúpajúce hodnoty (predvolené), -1 pre klesajúce hodnoty. </a:t>
            </a:r>
          </a:p>
          <a:p>
            <a:pPr marL="0" indent="0">
              <a:buNone/>
            </a:pPr>
            <a:r>
              <a:rPr lang="sk-SK" sz="2800" dirty="0"/>
              <a:t>=</a:t>
            </a:r>
            <a:r>
              <a:rPr lang="en-GB" sz="2800" dirty="0"/>
              <a:t>SORTBY(A2:B10</a:t>
            </a:r>
            <a:r>
              <a:rPr lang="sk-SK" sz="2800" dirty="0"/>
              <a:t>;</a:t>
            </a:r>
            <a:r>
              <a:rPr lang="en-GB" sz="2800" dirty="0"/>
              <a:t>B2:B10</a:t>
            </a:r>
            <a:r>
              <a:rPr lang="sk-SK" sz="2800" dirty="0"/>
              <a:t>;</a:t>
            </a:r>
            <a:r>
              <a:rPr lang="en-GB" sz="2800" dirty="0"/>
              <a:t>-1)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492788D-5AE9-F369-1FD5-783550F4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04" y="1645920"/>
            <a:ext cx="4715533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0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8E48C-A133-CDCF-1CDD-3FCBCBC6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25C6A-B689-7184-8C7F-28507C87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7994"/>
          </a:xfrm>
        </p:spPr>
        <p:txBody>
          <a:bodyPr/>
          <a:lstStyle/>
          <a:p>
            <a:r>
              <a:rPr lang="sk-SK" b="1" dirty="0"/>
              <a:t>RANDARRAY - syntax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0ECC88-1E77-7D68-F505-420A2FE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05890"/>
            <a:ext cx="11029615" cy="40233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3200" dirty="0"/>
              <a:t>Riadky (nepovinné) – počet riadkov vo vrátenom poli.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3200" dirty="0"/>
              <a:t>Stĺpce (nepovinné) – počet stĺpcov vo vrátenom poli.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3200" dirty="0"/>
              <a:t>Min (nepovinné) – minimálny počet, ktorý požadujete vrátiť.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3200" dirty="0"/>
              <a:t>Max (nepovinné) – maximálny počet, ktorý požadujete vrátiť.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k-SK" sz="3200" dirty="0" err="1"/>
              <a:t>Celé_číslo</a:t>
            </a:r>
            <a:r>
              <a:rPr lang="sk-SK" sz="3200" dirty="0"/>
              <a:t> (nepovinné) – vrátiť celé číslo alebo desatinnú hodnotu, TRUE pre celé číslo, FALSE pre desatinné číslo.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=</a:t>
            </a:r>
            <a:r>
              <a:rPr lang="en-GB" sz="3200" dirty="0"/>
              <a:t>RANDARRAY(5</a:t>
            </a:r>
            <a:r>
              <a:rPr lang="sk-SK" sz="3200" dirty="0"/>
              <a:t>;</a:t>
            </a:r>
            <a:r>
              <a:rPr lang="en-GB" sz="3200" dirty="0"/>
              <a:t>3)</a:t>
            </a:r>
            <a:r>
              <a:rPr lang="sk-SK" sz="3200" dirty="0"/>
              <a:t> </a:t>
            </a:r>
            <a:endParaRPr lang="en-GB" sz="32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FBF2A98-9466-BE00-238E-3D51283E2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175" y="4772010"/>
            <a:ext cx="2113815" cy="17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0526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2365</Words>
  <Application>Microsoft Office PowerPoint</Application>
  <PresentationFormat>Širokouhlá</PresentationFormat>
  <Paragraphs>170</Paragraphs>
  <Slides>31</Slides>
  <Notes>3</Notes>
  <HiddenSlides>0</HiddenSlides>
  <MMClips>1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7" baseType="lpstr">
      <vt:lpstr>Aptos</vt:lpstr>
      <vt:lpstr>Century Schoolbook</vt:lpstr>
      <vt:lpstr>Franklin Gothic Book</vt:lpstr>
      <vt:lpstr>Wingdings</vt:lpstr>
      <vt:lpstr>Wingdings 2</vt:lpstr>
      <vt:lpstr>DividendVTI</vt:lpstr>
      <vt:lpstr>Dynamické rozsahy, funkcie a vzorce</vt:lpstr>
      <vt:lpstr>Dynamický rozsah</vt:lpstr>
      <vt:lpstr>Podporované verzie</vt:lpstr>
      <vt:lpstr>Dynamické funkcie v Exceli</vt:lpstr>
      <vt:lpstr>Dynamické funkcie v Exceli</vt:lpstr>
      <vt:lpstr>FILTER - syntax</vt:lpstr>
      <vt:lpstr>SORT - syntax</vt:lpstr>
      <vt:lpstr>SORTBY - syntax</vt:lpstr>
      <vt:lpstr>RANDARRAY - syntax</vt:lpstr>
      <vt:lpstr>SEQUENCE - syntax</vt:lpstr>
      <vt:lpstr>TExtsplit - syntax</vt:lpstr>
      <vt:lpstr>TOCOL - syntax</vt:lpstr>
      <vt:lpstr>TOROW - syntax</vt:lpstr>
      <vt:lpstr>WRAPCOLS - syntax</vt:lpstr>
      <vt:lpstr>WRAPROWS - syntax</vt:lpstr>
      <vt:lpstr>TAKE - syntax</vt:lpstr>
      <vt:lpstr>DROP - syntax</vt:lpstr>
      <vt:lpstr>EXPAND - syntax</vt:lpstr>
      <vt:lpstr>CHOOSECOLS - syntax</vt:lpstr>
      <vt:lpstr>CHOOSEROWS - syntax</vt:lpstr>
      <vt:lpstr>GROUPBY - syntax</vt:lpstr>
      <vt:lpstr>Prezentácia programu PowerPoint</vt:lpstr>
      <vt:lpstr>PIVOTBY - syntax</vt:lpstr>
      <vt:lpstr>Prezentácia programu PowerPoint</vt:lpstr>
      <vt:lpstr>Kombinovanie dynamických funkcií</vt:lpstr>
      <vt:lpstr>SpiLL range – presah hodnôt</vt:lpstr>
      <vt:lpstr>SpiLL range – Symbol pre presah hodnôt - # </vt:lpstr>
      <vt:lpstr>Implicitné priesečníky a znak @</vt:lpstr>
      <vt:lpstr>Výhody dynamických presahov</vt:lpstr>
      <vt:lpstr>LIMITY dynamických presahov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Marcela Hallová</dc:creator>
  <cp:lastModifiedBy>Marcela Hallová</cp:lastModifiedBy>
  <cp:revision>1</cp:revision>
  <dcterms:created xsi:type="dcterms:W3CDTF">2024-10-26T07:39:31Z</dcterms:created>
  <dcterms:modified xsi:type="dcterms:W3CDTF">2024-10-27T12:31:19Z</dcterms:modified>
</cp:coreProperties>
</file>