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2472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129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820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995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5285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651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7750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2591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3023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7649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007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39904-2787-4DDB-BE16-2E1A10EC8FF2}" type="datetimeFigureOut">
              <a:rPr lang="sk-SK" smtClean="0"/>
              <a:t>25. 8. 2021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10F17-C4D8-490F-8A51-1E18B331001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8415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Informačné zdroje v Biológii a Potravinárstve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260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Úvod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 smtClean="0"/>
              <a:t>Vážení Študenti, vítam Vás na predmete, ktorého hlavným cieľom je budovanie zručností a návykov u študentov, prepojených najmä na potreby vypracovania záverečných prác, v súvislosti s bakalárskymi a inžinierskymi štátnicami. 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195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/>
            <a:r>
              <a:rPr lang="sk-SK" dirty="0" smtClean="0"/>
              <a:t>V prvej časti predmetu si vysvetlíme výhody špecifického </a:t>
            </a:r>
            <a:r>
              <a:rPr lang="en-US" dirty="0" smtClean="0"/>
              <a:t>(</a:t>
            </a:r>
            <a:r>
              <a:rPr lang="en-US" dirty="0" err="1" smtClean="0"/>
              <a:t>ro</a:t>
            </a:r>
            <a:r>
              <a:rPr lang="en-US" dirty="0" err="1"/>
              <a:t>z</a:t>
            </a:r>
            <a:r>
              <a:rPr lang="sk-SK" dirty="0" smtClean="0"/>
              <a:t>šíreného</a:t>
            </a:r>
            <a:r>
              <a:rPr lang="en-US" dirty="0" smtClean="0"/>
              <a:t>)</a:t>
            </a:r>
            <a:r>
              <a:rPr lang="sk-SK" dirty="0" smtClean="0"/>
              <a:t> vyhľadávania – presnosť nájdených odkazov, časová úspora, vo finále zjednodušenie práce, jednoduchšia selekcia medzi ponúknutými odkazmi, užívateľská profesionalita.</a:t>
            </a:r>
          </a:p>
          <a:p>
            <a:pPr algn="just"/>
            <a:endParaRPr lang="sk-SK" dirty="0"/>
          </a:p>
          <a:p>
            <a:pPr algn="just"/>
            <a:r>
              <a:rPr lang="sk-SK" dirty="0" smtClean="0"/>
              <a:t>V tejto časti si zároveň </a:t>
            </a:r>
            <a:r>
              <a:rPr lang="sk-SK" dirty="0" err="1" smtClean="0"/>
              <a:t>odprezentujeme</a:t>
            </a:r>
            <a:r>
              <a:rPr lang="sk-SK" dirty="0" smtClean="0"/>
              <a:t> širšie možnosti ponúkané cez </a:t>
            </a:r>
            <a:r>
              <a:rPr lang="sk-SK" dirty="0" err="1" smtClean="0"/>
              <a:t>Google</a:t>
            </a:r>
            <a:r>
              <a:rPr lang="sk-SK" dirty="0" smtClean="0"/>
              <a:t>: Rozšírené vyhľadávanie, Translátor, </a:t>
            </a:r>
            <a:r>
              <a:rPr lang="sk-SK" dirty="0" err="1" smtClean="0"/>
              <a:t>Google</a:t>
            </a:r>
            <a:r>
              <a:rPr lang="sk-SK" dirty="0" smtClean="0"/>
              <a:t> študovňa </a:t>
            </a:r>
            <a:r>
              <a:rPr lang="en-US" dirty="0" smtClean="0"/>
              <a:t>(Scholar)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5950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dirty="0" smtClean="0"/>
              <a:t>Pri ďalšom stretnutí a nasledovne pri všetkých ostatných si postupne osvojíme prácu s profesionálnymi databázami, združujúcimi vedecké informácie, v dnešnej dobe preferované zdroje vedecky korektných informácií rutinne využívané pri koncipovaní vedeckých štúdií, odbornej literatúry a v neposlednom rade z pohľadu študenta potrebných pre úspešné projektovanie vlastného výskumu, zhodnotenie získaných dát a ich vhodné prezentovanie, či kritické posúdenie v porovnaní s výsledkami iných autorov.  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41509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just"/>
            <a:r>
              <a:rPr lang="sk-SK" dirty="0" smtClean="0"/>
              <a:t>Zo zoznamu databáz vyberám: databáza </a:t>
            </a:r>
            <a:r>
              <a:rPr lang="sk-SK" dirty="0" err="1" smtClean="0"/>
              <a:t>Pubmed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sk-SK" dirty="0" smtClean="0"/>
              <a:t>jediná v zozname ponúkajúca otvorený prístup bez nutnosti registrácie, prípadne prihlásenia sa cez univerzitnú sieť</a:t>
            </a:r>
            <a:r>
              <a:rPr lang="en-US" dirty="0" smtClean="0"/>
              <a:t>)</a:t>
            </a:r>
            <a:r>
              <a:rPr lang="sk-SK" dirty="0" smtClean="0"/>
              <a:t>. </a:t>
            </a:r>
          </a:p>
          <a:p>
            <a:pPr algn="just"/>
            <a:endParaRPr lang="sk-SK" dirty="0"/>
          </a:p>
          <a:p>
            <a:pPr algn="just"/>
            <a:r>
              <a:rPr lang="sk-SK" dirty="0" smtClean="0"/>
              <a:t>Databáza Web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Science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patr</a:t>
            </a:r>
            <a:r>
              <a:rPr lang="sk-SK" dirty="0" smtClean="0"/>
              <a:t>í spolu s ostatnými ďalšími k databázam, ku ktorým prístup je limitovaný registráciou užívateľa, v prípade využívania univerzitnej siete, prípadne vzdialeného prístupu </a:t>
            </a:r>
            <a:r>
              <a:rPr lang="sk-SK" dirty="0" err="1" smtClean="0"/>
              <a:t>Tukan</a:t>
            </a:r>
            <a:r>
              <a:rPr lang="sk-SK" dirty="0" smtClean="0"/>
              <a:t> tento krok odpadá</a:t>
            </a:r>
            <a:r>
              <a:rPr lang="en-US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1897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/>
            <a:r>
              <a:rPr lang="sk-SK" dirty="0" smtClean="0"/>
              <a:t>Databázy: </a:t>
            </a:r>
            <a:r>
              <a:rPr lang="sk-SK" dirty="0" err="1" smtClean="0"/>
              <a:t>Scopus</a:t>
            </a:r>
            <a:r>
              <a:rPr lang="sk-SK" dirty="0" smtClean="0"/>
              <a:t>, </a:t>
            </a:r>
            <a:r>
              <a:rPr lang="sk-SK" dirty="0" err="1" smtClean="0"/>
              <a:t>Science</a:t>
            </a:r>
            <a:r>
              <a:rPr lang="sk-SK" dirty="0" smtClean="0"/>
              <a:t> </a:t>
            </a:r>
            <a:r>
              <a:rPr lang="sk-SK" dirty="0" err="1" smtClean="0"/>
              <a:t>Direct</a:t>
            </a:r>
            <a:r>
              <a:rPr lang="sk-SK" dirty="0" smtClean="0"/>
              <a:t>, </a:t>
            </a:r>
            <a:r>
              <a:rPr lang="sk-SK" dirty="0" err="1" smtClean="0"/>
              <a:t>Wiley</a:t>
            </a:r>
            <a:r>
              <a:rPr lang="sk-SK" dirty="0" smtClean="0"/>
              <a:t> </a:t>
            </a:r>
            <a:r>
              <a:rPr lang="sk-SK" dirty="0" err="1" smtClean="0"/>
              <a:t>Online</a:t>
            </a:r>
            <a:r>
              <a:rPr lang="sk-SK" dirty="0" smtClean="0"/>
              <a:t> </a:t>
            </a:r>
            <a:r>
              <a:rPr lang="sk-SK" dirty="0" err="1" smtClean="0"/>
              <a:t>Library</a:t>
            </a:r>
            <a:r>
              <a:rPr lang="sk-SK" dirty="0" smtClean="0"/>
              <a:t>, </a:t>
            </a:r>
            <a:r>
              <a:rPr lang="sk-SK" dirty="0" err="1" smtClean="0"/>
              <a:t>Proquest</a:t>
            </a:r>
            <a:r>
              <a:rPr lang="sk-SK" dirty="0" smtClean="0"/>
              <a:t> patria spolu s databázou Web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Science</a:t>
            </a:r>
            <a:r>
              <a:rPr lang="sk-SK" dirty="0" smtClean="0"/>
              <a:t> medzi hlavné zdroje vedeckých informácií, publikovaných vo forme článkov.</a:t>
            </a:r>
          </a:p>
          <a:p>
            <a:pPr algn="just"/>
            <a:endParaRPr lang="sk-SK" dirty="0"/>
          </a:p>
          <a:p>
            <a:pPr algn="just"/>
            <a:r>
              <a:rPr lang="sk-SK" dirty="0" smtClean="0"/>
              <a:t>Databázy: </a:t>
            </a:r>
            <a:r>
              <a:rPr lang="sk-SK" dirty="0" err="1" smtClean="0"/>
              <a:t>Knovel</a:t>
            </a:r>
            <a:r>
              <a:rPr lang="sk-SK" dirty="0" smtClean="0"/>
              <a:t> </a:t>
            </a:r>
            <a:r>
              <a:rPr lang="sk-SK" dirty="0" err="1"/>
              <a:t>L</a:t>
            </a:r>
            <a:r>
              <a:rPr lang="sk-SK" dirty="0" err="1" smtClean="0"/>
              <a:t>ibrary</a:t>
            </a:r>
            <a:r>
              <a:rPr lang="sk-SK" dirty="0" smtClean="0"/>
              <a:t> a </a:t>
            </a:r>
            <a:r>
              <a:rPr lang="sk-SK" dirty="0" err="1" smtClean="0"/>
              <a:t>Proquest</a:t>
            </a:r>
            <a:r>
              <a:rPr lang="sk-SK" dirty="0" smtClean="0"/>
              <a:t> </a:t>
            </a:r>
            <a:r>
              <a:rPr lang="sk-SK" dirty="0" err="1" smtClean="0"/>
              <a:t>Ebook</a:t>
            </a:r>
            <a:r>
              <a:rPr lang="sk-SK" dirty="0" smtClean="0"/>
              <a:t> </a:t>
            </a:r>
            <a:r>
              <a:rPr lang="sk-SK" dirty="0" err="1" smtClean="0"/>
              <a:t>Central</a:t>
            </a:r>
            <a:r>
              <a:rPr lang="sk-SK" dirty="0" smtClean="0"/>
              <a:t> sú zdrojom odbornej informácie, publikovanej vo forme knihy, spracovanej v elektronickej podobe </a:t>
            </a:r>
            <a:r>
              <a:rPr lang="en-US" dirty="0" smtClean="0"/>
              <a:t>(pdf).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0444339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286</Words>
  <Application>Microsoft Office PowerPoint</Application>
  <PresentationFormat>Prezentácia na obrazovke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Informačné zdroje v Biológii a Potravinárstve</vt:lpstr>
      <vt:lpstr>Úvod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Informačné zdroje v Biológii a Potravinárstve</dc:title>
  <dc:creator>Jozef</dc:creator>
  <cp:lastModifiedBy>Jozef</cp:lastModifiedBy>
  <cp:revision>8</cp:revision>
  <dcterms:created xsi:type="dcterms:W3CDTF">2021-08-17T06:31:16Z</dcterms:created>
  <dcterms:modified xsi:type="dcterms:W3CDTF">2021-08-25T04:45:33Z</dcterms:modified>
</cp:coreProperties>
</file>