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309" r:id="rId3"/>
    <p:sldId id="308" r:id="rId4"/>
    <p:sldId id="307" r:id="rId5"/>
    <p:sldId id="306" r:id="rId6"/>
    <p:sldId id="305" r:id="rId7"/>
    <p:sldId id="304" r:id="rId8"/>
    <p:sldId id="303" r:id="rId9"/>
    <p:sldId id="302" r:id="rId10"/>
    <p:sldId id="301" r:id="rId11"/>
    <p:sldId id="300" r:id="rId12"/>
    <p:sldId id="299" r:id="rId13"/>
    <p:sldId id="298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1FB59-EE12-10FE-DA05-0AEC76EEC8E9}" v="41" dt="2022-04-21T06:51:00.776"/>
    <p1510:client id="{D54A49C6-930E-982A-EEA1-0D9FDE1006AC}" v="15" dt="2022-02-03T09:10:09.097"/>
    <p1510:client id="{F10896D2-AE6D-2DC4-24F3-E8AB8D7D6870}" v="161" dt="2022-04-22T06:52:06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1" autoAdjust="0"/>
    <p:restoredTop sz="94641" autoAdjust="0"/>
  </p:normalViewPr>
  <p:slideViewPr>
    <p:cSldViewPr snapToGrid="0">
      <p:cViewPr varScale="1">
        <p:scale>
          <a:sx n="98" d="100"/>
          <a:sy n="98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D0F5D0-8B7B-4566-A555-D403E0F49FE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99AF48-F491-479E-8383-6B3434342217}">
      <dgm:prSet/>
      <dgm:spPr/>
      <dgm:t>
        <a:bodyPr/>
        <a:lstStyle/>
        <a:p>
          <a:r>
            <a:rPr lang="sk-SK" dirty="0" err="1"/>
            <a:t>Internal</a:t>
          </a:r>
          <a:r>
            <a:rPr lang="sk-SK" dirty="0"/>
            <a:t> </a:t>
          </a:r>
          <a:r>
            <a:rPr lang="sk-SK" dirty="0" err="1"/>
            <a:t>accounting</a:t>
          </a:r>
          <a:r>
            <a:rPr lang="sk-SK" dirty="0"/>
            <a:t> - </a:t>
          </a:r>
          <a:r>
            <a:rPr lang="sk-SK" dirty="0" err="1"/>
            <a:t>an</a:t>
          </a:r>
          <a:r>
            <a:rPr lang="sk-SK" dirty="0"/>
            <a:t> </a:t>
          </a:r>
          <a:r>
            <a:rPr lang="sk-SK" dirty="0" err="1"/>
            <a:t>important</a:t>
          </a:r>
          <a:r>
            <a:rPr lang="sk-SK" dirty="0"/>
            <a:t> </a:t>
          </a:r>
          <a:r>
            <a:rPr lang="sk-SK" dirty="0" err="1"/>
            <a:t>control</a:t>
          </a:r>
          <a:r>
            <a:rPr lang="sk-SK" dirty="0"/>
            <a:t> </a:t>
          </a:r>
          <a:r>
            <a:rPr lang="sk-SK" dirty="0" err="1"/>
            <a:t>tool</a:t>
          </a:r>
          <a:endParaRPr lang="en-US" dirty="0" err="1"/>
        </a:p>
      </dgm:t>
    </dgm:pt>
    <dgm:pt modelId="{ECC0640E-0E28-45EB-AC3C-32555F0BD590}" type="parTrans" cxnId="{4CF2298D-4162-4410-92B1-45B75D0D5C4E}">
      <dgm:prSet/>
      <dgm:spPr/>
      <dgm:t>
        <a:bodyPr/>
        <a:lstStyle/>
        <a:p>
          <a:endParaRPr lang="en-US"/>
        </a:p>
      </dgm:t>
    </dgm:pt>
    <dgm:pt modelId="{BC554B95-C88C-4923-B601-7469E7A046C7}" type="sibTrans" cxnId="{4CF2298D-4162-4410-92B1-45B75D0D5C4E}">
      <dgm:prSet/>
      <dgm:spPr/>
      <dgm:t>
        <a:bodyPr/>
        <a:lstStyle/>
        <a:p>
          <a:endParaRPr lang="en-US"/>
        </a:p>
      </dgm:t>
    </dgm:pt>
    <dgm:pt modelId="{E8B1CD78-416D-475A-BBA4-D540BBF70089}">
      <dgm:prSet/>
      <dgm:spPr/>
      <dgm:t>
        <a:bodyPr/>
        <a:lstStyle/>
        <a:p>
          <a:r>
            <a:rPr lang="sk-SK" dirty="0" err="1"/>
            <a:t>find</a:t>
          </a:r>
          <a:r>
            <a:rPr lang="sk-SK" dirty="0"/>
            <a:t> </a:t>
          </a:r>
          <a:r>
            <a:rPr lang="sk-SK" dirty="0" err="1"/>
            <a:t>out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real</a:t>
          </a:r>
          <a:r>
            <a:rPr lang="sk-SK" dirty="0"/>
            <a:t> </a:t>
          </a:r>
          <a:r>
            <a:rPr lang="sk-SK" dirty="0" err="1"/>
            <a:t>costs</a:t>
          </a:r>
          <a:r>
            <a:rPr lang="sk-SK" dirty="0"/>
            <a:t> and </a:t>
          </a:r>
          <a:r>
            <a:rPr lang="sk-SK" dirty="0" err="1"/>
            <a:t>compare</a:t>
          </a:r>
          <a:r>
            <a:rPr lang="sk-SK" dirty="0"/>
            <a:t> </a:t>
          </a:r>
          <a:r>
            <a:rPr lang="sk-SK" dirty="0" err="1"/>
            <a:t>them</a:t>
          </a:r>
          <a:r>
            <a:rPr lang="sk-SK" dirty="0"/>
            <a:t> </a:t>
          </a:r>
          <a:r>
            <a:rPr lang="sk-SK" dirty="0" err="1"/>
            <a:t>with</a:t>
          </a:r>
          <a:r>
            <a:rPr lang="sk-SK" dirty="0"/>
            <a:t> </a:t>
          </a:r>
          <a:r>
            <a:rPr lang="sk-SK" dirty="0" err="1"/>
            <a:t>preliminary</a:t>
          </a:r>
          <a:r>
            <a:rPr lang="sk-SK" dirty="0"/>
            <a:t> </a:t>
          </a:r>
          <a:r>
            <a:rPr lang="sk-SK" dirty="0" err="1"/>
            <a:t>calculations</a:t>
          </a:r>
          <a:r>
            <a:rPr lang="sk-SK" dirty="0"/>
            <a:t>,</a:t>
          </a:r>
          <a:endParaRPr lang="en-US" dirty="0"/>
        </a:p>
      </dgm:t>
    </dgm:pt>
    <dgm:pt modelId="{EFC01CDB-7493-4B12-9C56-33B418B6495E}" type="parTrans" cxnId="{C696A4B4-3DCC-438B-9308-58E3120BCD93}">
      <dgm:prSet/>
      <dgm:spPr/>
      <dgm:t>
        <a:bodyPr/>
        <a:lstStyle/>
        <a:p>
          <a:endParaRPr lang="en-US"/>
        </a:p>
      </dgm:t>
    </dgm:pt>
    <dgm:pt modelId="{47C69FDC-775D-423F-80C3-59D0366EAE85}" type="sibTrans" cxnId="{C696A4B4-3DCC-438B-9308-58E3120BCD93}">
      <dgm:prSet/>
      <dgm:spPr/>
      <dgm:t>
        <a:bodyPr/>
        <a:lstStyle/>
        <a:p>
          <a:endParaRPr lang="en-US"/>
        </a:p>
      </dgm:t>
    </dgm:pt>
    <dgm:pt modelId="{1E25F86D-6448-4AC5-A7B5-1F2AB1225850}">
      <dgm:prSet/>
      <dgm:spPr/>
      <dgm:t>
        <a:bodyPr/>
        <a:lstStyle/>
        <a:p>
          <a:r>
            <a:rPr lang="sk-SK" dirty="0" err="1"/>
            <a:t>internal</a:t>
          </a:r>
          <a:r>
            <a:rPr lang="sk-SK" dirty="0"/>
            <a:t> </a:t>
          </a:r>
          <a:r>
            <a:rPr lang="sk-SK" dirty="0" err="1"/>
            <a:t>accounting</a:t>
          </a:r>
          <a:r>
            <a:rPr lang="sk-SK" dirty="0"/>
            <a:t> </a:t>
          </a:r>
          <a:r>
            <a:rPr lang="sk-SK" dirty="0" err="1"/>
            <a:t>information</a:t>
          </a:r>
          <a:r>
            <a:rPr lang="sk-SK" dirty="0"/>
            <a:t> </a:t>
          </a:r>
          <a:r>
            <a:rPr lang="sk-SK" dirty="0" err="1"/>
            <a:t>was</a:t>
          </a:r>
          <a:r>
            <a:rPr lang="sk-SK" dirty="0"/>
            <a:t> </a:t>
          </a:r>
          <a:r>
            <a:rPr lang="sk-SK" dirty="0" err="1"/>
            <a:t>used</a:t>
          </a:r>
          <a:r>
            <a:rPr lang="sk-SK" dirty="0"/>
            <a:t> by </a:t>
          </a:r>
          <a:r>
            <a:rPr lang="sk-SK" dirty="0" err="1"/>
            <a:t>managers</a:t>
          </a:r>
          <a:r>
            <a:rPr lang="sk-SK" dirty="0"/>
            <a:t>, </a:t>
          </a:r>
          <a:r>
            <a:rPr lang="sk-SK" dirty="0" err="1"/>
            <a:t>heads</a:t>
          </a:r>
          <a:r>
            <a:rPr lang="sk-SK" dirty="0"/>
            <a:t> of </a:t>
          </a:r>
          <a:r>
            <a:rPr lang="sk-SK" dirty="0" err="1"/>
            <a:t>centers</a:t>
          </a:r>
          <a:r>
            <a:rPr lang="sk-SK" dirty="0"/>
            <a:t> and </a:t>
          </a:r>
          <a:r>
            <a:rPr lang="sk-SK" dirty="0" err="1"/>
            <a:t>foremen</a:t>
          </a:r>
          <a:r>
            <a:rPr lang="sk-SK" dirty="0"/>
            <a:t>,</a:t>
          </a:r>
          <a:endParaRPr lang="en-US" dirty="0"/>
        </a:p>
      </dgm:t>
    </dgm:pt>
    <dgm:pt modelId="{CFB0CED7-F43E-4E83-9F3C-3E42DE293F51}" type="parTrans" cxnId="{ED93A252-2787-4F03-8F57-7974604013E6}">
      <dgm:prSet/>
      <dgm:spPr/>
      <dgm:t>
        <a:bodyPr/>
        <a:lstStyle/>
        <a:p>
          <a:endParaRPr lang="en-US"/>
        </a:p>
      </dgm:t>
    </dgm:pt>
    <dgm:pt modelId="{0F16FB8F-B539-4B10-B120-0A197319659D}" type="sibTrans" cxnId="{ED93A252-2787-4F03-8F57-7974604013E6}">
      <dgm:prSet/>
      <dgm:spPr/>
      <dgm:t>
        <a:bodyPr/>
        <a:lstStyle/>
        <a:p>
          <a:endParaRPr lang="en-US"/>
        </a:p>
      </dgm:t>
    </dgm:pt>
    <dgm:pt modelId="{F5CD0174-7D4D-4A42-8E99-433F8A3DC6C3}">
      <dgm:prSet/>
      <dgm:spPr/>
      <dgm:t>
        <a:bodyPr/>
        <a:lstStyle/>
        <a:p>
          <a:pPr rtl="0"/>
          <a:r>
            <a:rPr lang="sk-SK" dirty="0" err="1">
              <a:latin typeface="Gill Sans MT" panose="020B0502020104020203"/>
            </a:rPr>
            <a:t>They</a:t>
          </a:r>
          <a:r>
            <a:rPr lang="sk-SK" dirty="0">
              <a:latin typeface="Gill Sans MT" panose="020B0502020104020203"/>
            </a:rPr>
            <a:t> </a:t>
          </a:r>
          <a:r>
            <a:rPr lang="sk-SK" dirty="0" err="1">
              <a:latin typeface="Gill Sans MT" panose="020B0502020104020203"/>
            </a:rPr>
            <a:t>were</a:t>
          </a:r>
          <a:r>
            <a:rPr lang="sk-SK" dirty="0">
              <a:latin typeface="Gill Sans MT" panose="020B0502020104020203"/>
            </a:rPr>
            <a:t> </a:t>
          </a:r>
          <a:r>
            <a:rPr lang="sk-SK" dirty="0" err="1">
              <a:latin typeface="Gill Sans MT" panose="020B0502020104020203"/>
            </a:rPr>
            <a:t>evaluated</a:t>
          </a:r>
          <a:r>
            <a:rPr lang="sk-SK" dirty="0">
              <a:latin typeface="Gill Sans MT" panose="020B0502020104020203"/>
            </a:rPr>
            <a:t> by </a:t>
          </a:r>
          <a:r>
            <a:rPr lang="sk-SK" dirty="0" err="1"/>
            <a:t>accountants</a:t>
          </a:r>
          <a:r>
            <a:rPr lang="sk-SK" dirty="0"/>
            <a:t> and </a:t>
          </a:r>
          <a:r>
            <a:rPr lang="sk-SK" dirty="0" err="1">
              <a:latin typeface="Gill Sans MT" panose="020B0502020104020203"/>
            </a:rPr>
            <a:t>managers</a:t>
          </a:r>
          <a:r>
            <a:rPr lang="sk-SK" dirty="0">
              <a:latin typeface="Gill Sans MT" panose="020B0502020104020203"/>
            </a:rPr>
            <a:t> at</a:t>
          </a:r>
          <a:r>
            <a:rPr lang="sk-SK" dirty="0"/>
            <a:t> </a:t>
          </a:r>
          <a:r>
            <a:rPr lang="sk-SK" dirty="0" err="1"/>
            <a:t>regular</a:t>
          </a:r>
          <a:r>
            <a:rPr lang="sk-SK" dirty="0"/>
            <a:t> </a:t>
          </a:r>
          <a:r>
            <a:rPr lang="sk-SK" dirty="0" err="1"/>
            <a:t>Saturday</a:t>
          </a:r>
          <a:r>
            <a:rPr lang="sk-SK" dirty="0"/>
            <a:t> </a:t>
          </a:r>
          <a:r>
            <a:rPr lang="sk-SK" dirty="0" err="1"/>
            <a:t>conferences</a:t>
          </a:r>
          <a:r>
            <a:rPr lang="sk-SK" dirty="0"/>
            <a:t>,</a:t>
          </a:r>
          <a:endParaRPr lang="en-US" dirty="0"/>
        </a:p>
      </dgm:t>
    </dgm:pt>
    <dgm:pt modelId="{752C3E59-93EF-4FEB-9ACF-18F31BA0B3D9}" type="parTrans" cxnId="{522C58AD-66D3-4D4A-9928-968F225BC69C}">
      <dgm:prSet/>
      <dgm:spPr/>
      <dgm:t>
        <a:bodyPr/>
        <a:lstStyle/>
        <a:p>
          <a:endParaRPr lang="en-US"/>
        </a:p>
      </dgm:t>
    </dgm:pt>
    <dgm:pt modelId="{068AD761-09B6-45BC-AF56-3DBA42216673}" type="sibTrans" cxnId="{522C58AD-66D3-4D4A-9928-968F225BC69C}">
      <dgm:prSet/>
      <dgm:spPr/>
      <dgm:t>
        <a:bodyPr/>
        <a:lstStyle/>
        <a:p>
          <a:endParaRPr lang="en-US"/>
        </a:p>
      </dgm:t>
    </dgm:pt>
    <dgm:pt modelId="{7FDA4127-B73F-401B-88B5-D0425CB8CB8D}">
      <dgm:prSet/>
      <dgm:spPr/>
      <dgm:t>
        <a:bodyPr/>
        <a:lstStyle/>
        <a:p>
          <a:r>
            <a:rPr lang="sk-SK" dirty="0"/>
            <a:t>on </a:t>
          </a:r>
          <a:r>
            <a:rPr lang="sk-SK" dirty="0" err="1">
              <a:latin typeface="Gill Sans MT" panose="020B0502020104020203"/>
            </a:rPr>
            <a:t>Saturdays</a:t>
          </a:r>
          <a:r>
            <a:rPr lang="sk-SK" dirty="0"/>
            <a:t>,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differences</a:t>
          </a:r>
          <a:r>
            <a:rPr lang="sk-SK" dirty="0"/>
            <a:t> </a:t>
          </a:r>
          <a:r>
            <a:rPr lang="sk-SK" dirty="0" err="1"/>
            <a:t>between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centers</a:t>
          </a:r>
          <a:r>
            <a:rPr lang="sk-SK" dirty="0"/>
            <a:t> and </a:t>
          </a:r>
          <a:r>
            <a:rPr lang="sk-SK" dirty="0" err="1"/>
            <a:t>the</a:t>
          </a:r>
          <a:r>
            <a:rPr lang="sk-SK" dirty="0"/>
            <a:t> business </a:t>
          </a:r>
          <a:r>
            <a:rPr lang="sk-SK" dirty="0" err="1"/>
            <a:t>units</a:t>
          </a:r>
          <a:r>
            <a:rPr lang="sk-SK" dirty="0"/>
            <a:t> </a:t>
          </a:r>
          <a:r>
            <a:rPr lang="sk-SK" dirty="0" err="1"/>
            <a:t>also</a:t>
          </a:r>
          <a:r>
            <a:rPr lang="sk-SK" dirty="0"/>
            <a:t> </a:t>
          </a:r>
          <a:r>
            <a:rPr lang="sk-SK" dirty="0" err="1"/>
            <a:t>leveled</a:t>
          </a:r>
          <a:r>
            <a:rPr lang="sk-SK" dirty="0"/>
            <a:t> </a:t>
          </a:r>
          <a:r>
            <a:rPr lang="sk-SK" dirty="0" err="1"/>
            <a:t>off</a:t>
          </a:r>
          <a:r>
            <a:rPr lang="sk-SK" dirty="0"/>
            <a:t>.</a:t>
          </a:r>
          <a:endParaRPr lang="en-US" dirty="0"/>
        </a:p>
      </dgm:t>
    </dgm:pt>
    <dgm:pt modelId="{BFBB7638-50A8-43F2-B197-BCD87AB61F1D}" type="parTrans" cxnId="{0A4C75AB-8330-422B-8FDC-64616CE81939}">
      <dgm:prSet/>
      <dgm:spPr/>
      <dgm:t>
        <a:bodyPr/>
        <a:lstStyle/>
        <a:p>
          <a:endParaRPr lang="en-US"/>
        </a:p>
      </dgm:t>
    </dgm:pt>
    <dgm:pt modelId="{4AF9C075-3118-428D-A370-E99D70691D8B}" type="sibTrans" cxnId="{0A4C75AB-8330-422B-8FDC-64616CE81939}">
      <dgm:prSet/>
      <dgm:spPr/>
      <dgm:t>
        <a:bodyPr/>
        <a:lstStyle/>
        <a:p>
          <a:endParaRPr lang="en-US"/>
        </a:p>
      </dgm:t>
    </dgm:pt>
    <dgm:pt modelId="{6AFE8A14-C060-4619-A44E-ABCD67D84D48}">
      <dgm:prSet/>
      <dgm:spPr/>
      <dgm:t>
        <a:bodyPr/>
        <a:lstStyle/>
        <a:p>
          <a:r>
            <a:rPr lang="sk-SK" dirty="0" err="1"/>
            <a:t>Remuneration</a:t>
          </a:r>
          <a:r>
            <a:rPr lang="sk-SK" dirty="0"/>
            <a:t> of </a:t>
          </a:r>
          <a:r>
            <a:rPr lang="sk-SK" dirty="0" err="1"/>
            <a:t>employees</a:t>
          </a:r>
          <a:r>
            <a:rPr lang="sk-SK" dirty="0"/>
            <a:t> - </a:t>
          </a:r>
          <a:r>
            <a:rPr lang="sk-SK" dirty="0" err="1"/>
            <a:t>depends</a:t>
          </a:r>
          <a:r>
            <a:rPr lang="sk-SK" dirty="0"/>
            <a:t> on </a:t>
          </a:r>
          <a:r>
            <a:rPr lang="sk-SK" dirty="0" err="1"/>
            <a:t>performance</a:t>
          </a:r>
          <a:r>
            <a:rPr lang="sk-SK" dirty="0"/>
            <a:t>, resp. </a:t>
          </a:r>
          <a:r>
            <a:rPr lang="sk-SK" dirty="0" err="1"/>
            <a:t>achieved</a:t>
          </a:r>
          <a:r>
            <a:rPr lang="sk-SK" dirty="0"/>
            <a:t> </a:t>
          </a:r>
          <a:r>
            <a:rPr lang="sk-SK" dirty="0" err="1"/>
            <a:t>results</a:t>
          </a:r>
          <a:r>
            <a:rPr lang="sk-SK" dirty="0"/>
            <a:t>:</a:t>
          </a:r>
          <a:endParaRPr lang="en-US" dirty="0"/>
        </a:p>
      </dgm:t>
    </dgm:pt>
    <dgm:pt modelId="{2810135D-719B-4B0C-A261-4B4094F7F187}" type="parTrans" cxnId="{533DF605-AF50-4BE4-B888-26CAFA48166C}">
      <dgm:prSet/>
      <dgm:spPr/>
      <dgm:t>
        <a:bodyPr/>
        <a:lstStyle/>
        <a:p>
          <a:endParaRPr lang="en-US"/>
        </a:p>
      </dgm:t>
    </dgm:pt>
    <dgm:pt modelId="{EF520221-EC9E-4CFC-884D-2207F1010AA6}" type="sibTrans" cxnId="{533DF605-AF50-4BE4-B888-26CAFA48166C}">
      <dgm:prSet/>
      <dgm:spPr/>
      <dgm:t>
        <a:bodyPr/>
        <a:lstStyle/>
        <a:p>
          <a:endParaRPr lang="en-US"/>
        </a:p>
      </dgm:t>
    </dgm:pt>
    <dgm:pt modelId="{5E87C2C6-C782-4CEF-B381-F4AB1BECCF47}">
      <dgm:prSet/>
      <dgm:spPr/>
      <dgm:t>
        <a:bodyPr/>
        <a:lstStyle/>
        <a:p>
          <a:r>
            <a:rPr lang="sk-SK" dirty="0" err="1"/>
            <a:t>every</a:t>
          </a:r>
          <a:r>
            <a:rPr lang="sk-SK" dirty="0"/>
            <a:t> </a:t>
          </a:r>
          <a:r>
            <a:rPr lang="sk-SK" dirty="0" err="1"/>
            <a:t>worker</a:t>
          </a:r>
          <a:r>
            <a:rPr lang="sk-SK" dirty="0"/>
            <a:t> </a:t>
          </a:r>
          <a:r>
            <a:rPr lang="sk-SK" dirty="0" err="1"/>
            <a:t>knew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amount</a:t>
          </a:r>
          <a:r>
            <a:rPr lang="sk-SK" dirty="0"/>
            <a:t> of </a:t>
          </a:r>
          <a:r>
            <a:rPr lang="sk-SK" dirty="0" err="1"/>
            <a:t>his</a:t>
          </a:r>
          <a:r>
            <a:rPr lang="sk-SK" dirty="0"/>
            <a:t> </a:t>
          </a:r>
          <a:r>
            <a:rPr lang="sk-SK" dirty="0" err="1"/>
            <a:t>earnings</a:t>
          </a:r>
          <a:r>
            <a:rPr lang="sk-SK" dirty="0"/>
            <a:t> on a </a:t>
          </a:r>
          <a:r>
            <a:rPr lang="sk-SK" dirty="0" err="1"/>
            <a:t>daily</a:t>
          </a:r>
          <a:r>
            <a:rPr lang="sk-SK" dirty="0"/>
            <a:t> </a:t>
          </a:r>
          <a:r>
            <a:rPr lang="sk-SK" dirty="0" err="1"/>
            <a:t>basis</a:t>
          </a:r>
          <a:r>
            <a:rPr lang="sk-SK" dirty="0"/>
            <a:t>,</a:t>
          </a:r>
          <a:endParaRPr lang="en-US" dirty="0"/>
        </a:p>
      </dgm:t>
    </dgm:pt>
    <dgm:pt modelId="{A8D3273D-5399-4401-B11E-96B9CC22A3F8}" type="parTrans" cxnId="{59657EA7-94AF-446C-B951-231F0BC227E8}">
      <dgm:prSet/>
      <dgm:spPr/>
      <dgm:t>
        <a:bodyPr/>
        <a:lstStyle/>
        <a:p>
          <a:endParaRPr lang="en-US"/>
        </a:p>
      </dgm:t>
    </dgm:pt>
    <dgm:pt modelId="{E6E6FC64-A39E-490E-986E-2EF4B055DC4D}" type="sibTrans" cxnId="{59657EA7-94AF-446C-B951-231F0BC227E8}">
      <dgm:prSet/>
      <dgm:spPr/>
      <dgm:t>
        <a:bodyPr/>
        <a:lstStyle/>
        <a:p>
          <a:endParaRPr lang="en-US"/>
        </a:p>
      </dgm:t>
    </dgm:pt>
    <dgm:pt modelId="{E03A876B-A2AB-48AE-BD97-41CEA90FE7D0}">
      <dgm:prSet/>
      <dgm:spPr/>
      <dgm:t>
        <a:bodyPr/>
        <a:lstStyle/>
        <a:p>
          <a:pPr rtl="0"/>
          <a:r>
            <a:rPr lang="sk-SK" dirty="0" err="1">
              <a:latin typeface="Gill Sans MT" panose="020B0502020104020203"/>
            </a:rPr>
            <a:t>Premiums</a:t>
          </a:r>
          <a:r>
            <a:rPr lang="sk-SK" dirty="0">
              <a:latin typeface="Gill Sans MT" panose="020B0502020104020203"/>
            </a:rPr>
            <a:t> -</a:t>
          </a:r>
          <a:r>
            <a:rPr lang="sk-SK" dirty="0"/>
            <a:t> </a:t>
          </a:r>
          <a:r>
            <a:rPr lang="sk-SK" dirty="0" err="1"/>
            <a:t>share</a:t>
          </a:r>
          <a:r>
            <a:rPr lang="sk-SK" dirty="0"/>
            <a:t> of profit </a:t>
          </a:r>
          <a:r>
            <a:rPr lang="sk-SK" dirty="0" err="1"/>
            <a:t>after</a:t>
          </a:r>
          <a:r>
            <a:rPr lang="sk-SK" dirty="0"/>
            <a:t> </a:t>
          </a:r>
          <a:r>
            <a:rPr lang="sk-SK" dirty="0" err="1"/>
            <a:t>meeting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criteria</a:t>
          </a:r>
          <a:r>
            <a:rPr lang="sk-SK" dirty="0">
              <a:latin typeface="Gill Sans MT" panose="020B0502020104020203"/>
            </a:rPr>
            <a:t> -</a:t>
          </a:r>
          <a:r>
            <a:rPr lang="sk-SK" dirty="0"/>
            <a:t> </a:t>
          </a:r>
          <a:r>
            <a:rPr lang="sk-SK" dirty="0" err="1"/>
            <a:t>were</a:t>
          </a:r>
          <a:r>
            <a:rPr lang="sk-SK" dirty="0"/>
            <a:t> </a:t>
          </a:r>
          <a:r>
            <a:rPr lang="sk-SK" dirty="0" err="1"/>
            <a:t>also</a:t>
          </a:r>
          <a:r>
            <a:rPr lang="sk-SK" dirty="0"/>
            <a:t> </a:t>
          </a:r>
          <a:r>
            <a:rPr lang="sk-SK" dirty="0" err="1"/>
            <a:t>granted</a:t>
          </a:r>
          <a:r>
            <a:rPr lang="sk-SK" dirty="0"/>
            <a:t> in </a:t>
          </a:r>
          <a:r>
            <a:rPr lang="sk-SK" dirty="0" err="1"/>
            <a:t>addition</a:t>
          </a:r>
          <a:r>
            <a:rPr lang="sk-SK" dirty="0"/>
            <a:t> to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tariff</a:t>
          </a:r>
          <a:r>
            <a:rPr lang="sk-SK" dirty="0"/>
            <a:t> </a:t>
          </a:r>
          <a:r>
            <a:rPr lang="sk-SK" dirty="0" err="1"/>
            <a:t>wage</a:t>
          </a:r>
          <a:r>
            <a:rPr lang="sk-SK" dirty="0"/>
            <a:t>,</a:t>
          </a:r>
          <a:endParaRPr lang="en-US" dirty="0"/>
        </a:p>
      </dgm:t>
    </dgm:pt>
    <dgm:pt modelId="{C2DF09C5-1936-4BFF-A3D7-64669484546C}" type="parTrans" cxnId="{D608CE8F-0023-4C10-9D1C-DA5A4A58FAFD}">
      <dgm:prSet/>
      <dgm:spPr/>
      <dgm:t>
        <a:bodyPr/>
        <a:lstStyle/>
        <a:p>
          <a:endParaRPr lang="en-US"/>
        </a:p>
      </dgm:t>
    </dgm:pt>
    <dgm:pt modelId="{FF5D2A76-CAAB-4902-A958-11E913B128D6}" type="sibTrans" cxnId="{D608CE8F-0023-4C10-9D1C-DA5A4A58FAFD}">
      <dgm:prSet/>
      <dgm:spPr/>
      <dgm:t>
        <a:bodyPr/>
        <a:lstStyle/>
        <a:p>
          <a:endParaRPr lang="en-US"/>
        </a:p>
      </dgm:t>
    </dgm:pt>
    <dgm:pt modelId="{D45F4E4E-369E-44A2-9A74-721B50B27ED9}">
      <dgm:prSet/>
      <dgm:spPr/>
      <dgm:t>
        <a:bodyPr/>
        <a:lstStyle/>
        <a:p>
          <a:r>
            <a:rPr lang="sk-SK" dirty="0"/>
            <a:t>a minimum </a:t>
          </a:r>
          <a:r>
            <a:rPr lang="sk-SK" dirty="0" err="1"/>
            <a:t>wage</a:t>
          </a:r>
          <a:r>
            <a:rPr lang="sk-SK" dirty="0"/>
            <a:t> has </a:t>
          </a:r>
          <a:r>
            <a:rPr lang="sk-SK" dirty="0" err="1"/>
            <a:t>also</a:t>
          </a:r>
          <a:r>
            <a:rPr lang="sk-SK" dirty="0"/>
            <a:t> </a:t>
          </a:r>
          <a:r>
            <a:rPr lang="sk-SK" dirty="0" err="1"/>
            <a:t>been</a:t>
          </a:r>
          <a:r>
            <a:rPr lang="sk-SK" dirty="0"/>
            <a:t> set,</a:t>
          </a:r>
          <a:endParaRPr lang="en-US" dirty="0"/>
        </a:p>
      </dgm:t>
    </dgm:pt>
    <dgm:pt modelId="{0B06A659-21E9-4DB9-8B40-F819FC9381B4}" type="parTrans" cxnId="{5580500D-266F-4D19-A662-4A784A8F8394}">
      <dgm:prSet/>
      <dgm:spPr/>
      <dgm:t>
        <a:bodyPr/>
        <a:lstStyle/>
        <a:p>
          <a:endParaRPr lang="en-US"/>
        </a:p>
      </dgm:t>
    </dgm:pt>
    <dgm:pt modelId="{A2DAC369-900C-4307-9CFF-094C279E1447}" type="sibTrans" cxnId="{5580500D-266F-4D19-A662-4A784A8F8394}">
      <dgm:prSet/>
      <dgm:spPr/>
      <dgm:t>
        <a:bodyPr/>
        <a:lstStyle/>
        <a:p>
          <a:endParaRPr lang="en-US"/>
        </a:p>
      </dgm:t>
    </dgm:pt>
    <dgm:pt modelId="{6DBF28DA-3B8C-4D89-9287-430CBE16BB82}">
      <dgm:prSet/>
      <dgm:spPr/>
      <dgm:t>
        <a:bodyPr/>
        <a:lstStyle/>
        <a:p>
          <a:r>
            <a:rPr lang="sk-SK" dirty="0" err="1"/>
            <a:t>each</a:t>
          </a:r>
          <a:r>
            <a:rPr lang="sk-SK" dirty="0"/>
            <a:t> </a:t>
          </a:r>
          <a:r>
            <a:rPr lang="sk-SK" dirty="0" err="1"/>
            <a:t>employee</a:t>
          </a:r>
          <a:r>
            <a:rPr lang="sk-SK" dirty="0"/>
            <a:t> had </a:t>
          </a:r>
          <a:r>
            <a:rPr lang="sk-SK" dirty="0" err="1"/>
            <a:t>his</a:t>
          </a:r>
          <a:r>
            <a:rPr lang="sk-SK" dirty="0"/>
            <a:t> / </a:t>
          </a:r>
          <a:r>
            <a:rPr lang="sk-SK" dirty="0" err="1"/>
            <a:t>her</a:t>
          </a:r>
          <a:r>
            <a:rPr lang="sk-SK" dirty="0"/>
            <a:t> </a:t>
          </a:r>
          <a:r>
            <a:rPr lang="sk-SK" dirty="0" err="1"/>
            <a:t>personal</a:t>
          </a:r>
          <a:r>
            <a:rPr lang="sk-SK" dirty="0"/>
            <a:t> </a:t>
          </a:r>
          <a:r>
            <a:rPr lang="sk-SK" dirty="0" err="1"/>
            <a:t>account</a:t>
          </a:r>
          <a:r>
            <a:rPr lang="sk-SK" dirty="0"/>
            <a:t>, to </a:t>
          </a:r>
          <a:r>
            <a:rPr lang="sk-SK" dirty="0" err="1"/>
            <a:t>which</a:t>
          </a:r>
          <a:r>
            <a:rPr lang="sk-SK" dirty="0"/>
            <a:t> he / </a:t>
          </a:r>
          <a:r>
            <a:rPr lang="sk-SK" dirty="0" err="1"/>
            <a:t>she</a:t>
          </a:r>
          <a:r>
            <a:rPr lang="sk-SK" dirty="0"/>
            <a:t> </a:t>
          </a:r>
          <a:r>
            <a:rPr lang="sk-SK" dirty="0" err="1"/>
            <a:t>was</a:t>
          </a:r>
          <a:r>
            <a:rPr lang="sk-SK" dirty="0"/>
            <a:t> </a:t>
          </a:r>
          <a:r>
            <a:rPr lang="sk-SK" dirty="0" err="1"/>
            <a:t>credited</a:t>
          </a:r>
          <a:r>
            <a:rPr lang="sk-SK" dirty="0"/>
            <a:t> </a:t>
          </a:r>
          <a:r>
            <a:rPr lang="sk-SK" dirty="0" err="1"/>
            <a:t>with</a:t>
          </a:r>
          <a:r>
            <a:rPr lang="sk-SK" dirty="0"/>
            <a:t> a </a:t>
          </a:r>
          <a:r>
            <a:rPr lang="sk-SK" dirty="0" err="1"/>
            <a:t>weekly</a:t>
          </a:r>
          <a:r>
            <a:rPr lang="sk-SK" dirty="0"/>
            <a:t> profit </a:t>
          </a:r>
          <a:r>
            <a:rPr lang="sk-SK" dirty="0" err="1"/>
            <a:t>share</a:t>
          </a:r>
          <a:r>
            <a:rPr lang="sk-SK" dirty="0"/>
            <a:t>,</a:t>
          </a:r>
          <a:endParaRPr lang="en-US" dirty="0"/>
        </a:p>
      </dgm:t>
    </dgm:pt>
    <dgm:pt modelId="{7AB76FA7-48CC-449F-816F-C0EFFB1C08FF}" type="parTrans" cxnId="{C3F289F7-938B-496F-8E3F-742B3A9AFDFC}">
      <dgm:prSet/>
      <dgm:spPr/>
      <dgm:t>
        <a:bodyPr/>
        <a:lstStyle/>
        <a:p>
          <a:endParaRPr lang="en-US"/>
        </a:p>
      </dgm:t>
    </dgm:pt>
    <dgm:pt modelId="{AA4C505B-3309-4A8F-81A9-3D084E56F2CD}" type="sibTrans" cxnId="{C3F289F7-938B-496F-8E3F-742B3A9AFDFC}">
      <dgm:prSet/>
      <dgm:spPr/>
      <dgm:t>
        <a:bodyPr/>
        <a:lstStyle/>
        <a:p>
          <a:endParaRPr lang="en-US"/>
        </a:p>
      </dgm:t>
    </dgm:pt>
    <dgm:pt modelId="{6991ECF1-14A7-42DB-9FB5-F0450C96F3FB}">
      <dgm:prSet/>
      <dgm:spPr/>
      <dgm:t>
        <a:bodyPr/>
        <a:lstStyle/>
        <a:p>
          <a:r>
            <a:rPr lang="sk-SK" dirty="0"/>
            <a:t>a </a:t>
          </a:r>
          <a:r>
            <a:rPr lang="sk-SK" dirty="0" err="1"/>
            <a:t>deduction</a:t>
          </a:r>
          <a:r>
            <a:rPr lang="sk-SK" dirty="0"/>
            <a:t> </a:t>
          </a:r>
          <a:r>
            <a:rPr lang="sk-SK" dirty="0" err="1"/>
            <a:t>for</a:t>
          </a:r>
          <a:r>
            <a:rPr lang="sk-SK" dirty="0"/>
            <a:t> poor </a:t>
          </a:r>
          <a:r>
            <a:rPr lang="sk-SK" dirty="0" err="1"/>
            <a:t>quality</a:t>
          </a:r>
          <a:r>
            <a:rPr lang="sk-SK" dirty="0"/>
            <a:t> </a:t>
          </a:r>
          <a:r>
            <a:rPr lang="sk-SK" dirty="0" err="1"/>
            <a:t>work</a:t>
          </a:r>
          <a:r>
            <a:rPr lang="sk-SK" dirty="0"/>
            <a:t> </a:t>
          </a:r>
          <a:r>
            <a:rPr lang="sk-SK" dirty="0" err="1"/>
            <a:t>was</a:t>
          </a:r>
          <a:r>
            <a:rPr lang="sk-SK" dirty="0"/>
            <a:t> </a:t>
          </a:r>
          <a:r>
            <a:rPr lang="sk-SK" dirty="0" err="1"/>
            <a:t>also</a:t>
          </a:r>
          <a:r>
            <a:rPr lang="sk-SK" dirty="0"/>
            <a:t> </a:t>
          </a:r>
          <a:r>
            <a:rPr lang="sk-SK" dirty="0" err="1"/>
            <a:t>deducted</a:t>
          </a:r>
          <a:r>
            <a:rPr lang="sk-SK" dirty="0"/>
            <a:t> </a:t>
          </a:r>
          <a:r>
            <a:rPr lang="sk-SK" dirty="0" err="1"/>
            <a:t>from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personal</a:t>
          </a:r>
          <a:r>
            <a:rPr lang="sk-SK" dirty="0"/>
            <a:t> </a:t>
          </a:r>
          <a:r>
            <a:rPr lang="sk-SK" dirty="0" err="1"/>
            <a:t>account</a:t>
          </a:r>
          <a:r>
            <a:rPr lang="sk-SK" dirty="0"/>
            <a:t>.</a:t>
          </a:r>
          <a:endParaRPr lang="en-US" dirty="0"/>
        </a:p>
      </dgm:t>
    </dgm:pt>
    <dgm:pt modelId="{17AC49D9-4636-4253-8D44-B639392C57C4}" type="parTrans" cxnId="{6F032D9C-2000-4E32-99E2-7752D9DFFBD1}">
      <dgm:prSet/>
      <dgm:spPr/>
      <dgm:t>
        <a:bodyPr/>
        <a:lstStyle/>
        <a:p>
          <a:endParaRPr lang="en-US"/>
        </a:p>
      </dgm:t>
    </dgm:pt>
    <dgm:pt modelId="{299E012D-1E8B-4B6A-A3B2-24A8F2D877B9}" type="sibTrans" cxnId="{6F032D9C-2000-4E32-99E2-7752D9DFFBD1}">
      <dgm:prSet/>
      <dgm:spPr/>
      <dgm:t>
        <a:bodyPr/>
        <a:lstStyle/>
        <a:p>
          <a:endParaRPr lang="en-US"/>
        </a:p>
      </dgm:t>
    </dgm:pt>
    <dgm:pt modelId="{6AD70B1B-C91D-496D-B12A-1603F564EAE3}" type="pres">
      <dgm:prSet presAssocID="{23D0F5D0-8B7B-4566-A555-D403E0F49FEC}" presName="linear" presStyleCnt="0">
        <dgm:presLayoutVars>
          <dgm:dir/>
          <dgm:animLvl val="lvl"/>
          <dgm:resizeHandles val="exact"/>
        </dgm:presLayoutVars>
      </dgm:prSet>
      <dgm:spPr/>
    </dgm:pt>
    <dgm:pt modelId="{8F0FC4AF-BC09-47A3-BAAE-B025C6AE1CAC}" type="pres">
      <dgm:prSet presAssocID="{4F99AF48-F491-479E-8383-6B3434342217}" presName="parentLin" presStyleCnt="0"/>
      <dgm:spPr/>
    </dgm:pt>
    <dgm:pt modelId="{CA8CC090-5F3A-4D44-9E09-B0A22A9E15C9}" type="pres">
      <dgm:prSet presAssocID="{4F99AF48-F491-479E-8383-6B3434342217}" presName="parentLeftMargin" presStyleLbl="node1" presStyleIdx="0" presStyleCnt="2"/>
      <dgm:spPr/>
    </dgm:pt>
    <dgm:pt modelId="{547499BF-8B4B-4F96-A901-F5DDE9509A7E}" type="pres">
      <dgm:prSet presAssocID="{4F99AF48-F491-479E-8383-6B343434221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99BDE44-ED70-4191-BD4A-6ABA8DB6E3B8}" type="pres">
      <dgm:prSet presAssocID="{4F99AF48-F491-479E-8383-6B3434342217}" presName="negativeSpace" presStyleCnt="0"/>
      <dgm:spPr/>
    </dgm:pt>
    <dgm:pt modelId="{A3966221-175B-4AEC-BE71-A22FA58B7FCF}" type="pres">
      <dgm:prSet presAssocID="{4F99AF48-F491-479E-8383-6B3434342217}" presName="childText" presStyleLbl="conFgAcc1" presStyleIdx="0" presStyleCnt="2">
        <dgm:presLayoutVars>
          <dgm:bulletEnabled val="1"/>
        </dgm:presLayoutVars>
      </dgm:prSet>
      <dgm:spPr/>
    </dgm:pt>
    <dgm:pt modelId="{A619717C-CD9A-4BD3-B218-80AD9BA32894}" type="pres">
      <dgm:prSet presAssocID="{BC554B95-C88C-4923-B601-7469E7A046C7}" presName="spaceBetweenRectangles" presStyleCnt="0"/>
      <dgm:spPr/>
    </dgm:pt>
    <dgm:pt modelId="{CFB2C091-703B-4AE3-AE9F-48F6E79E4AE7}" type="pres">
      <dgm:prSet presAssocID="{6AFE8A14-C060-4619-A44E-ABCD67D84D48}" presName="parentLin" presStyleCnt="0"/>
      <dgm:spPr/>
    </dgm:pt>
    <dgm:pt modelId="{089F8ED4-625F-4309-A15E-8F0979BA548C}" type="pres">
      <dgm:prSet presAssocID="{6AFE8A14-C060-4619-A44E-ABCD67D84D48}" presName="parentLeftMargin" presStyleLbl="node1" presStyleIdx="0" presStyleCnt="2"/>
      <dgm:spPr/>
    </dgm:pt>
    <dgm:pt modelId="{1DF20947-D3DC-4C8B-9CEB-16FD941DA5A8}" type="pres">
      <dgm:prSet presAssocID="{6AFE8A14-C060-4619-A44E-ABCD67D84D4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D21AA56-95DA-40AE-B3CE-F09FABAD99F0}" type="pres">
      <dgm:prSet presAssocID="{6AFE8A14-C060-4619-A44E-ABCD67D84D48}" presName="negativeSpace" presStyleCnt="0"/>
      <dgm:spPr/>
    </dgm:pt>
    <dgm:pt modelId="{9ACBE671-3FE7-4797-9F4B-3555837AD537}" type="pres">
      <dgm:prSet presAssocID="{6AFE8A14-C060-4619-A44E-ABCD67D84D4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33DF605-AF50-4BE4-B888-26CAFA48166C}" srcId="{23D0F5D0-8B7B-4566-A555-D403E0F49FEC}" destId="{6AFE8A14-C060-4619-A44E-ABCD67D84D48}" srcOrd="1" destOrd="0" parTransId="{2810135D-719B-4B0C-A261-4B4094F7F187}" sibTransId="{EF520221-EC9E-4CFC-884D-2207F1010AA6}"/>
    <dgm:cxn modelId="{453FF708-89EA-422C-B5DA-B03EAEDDA490}" type="presOf" srcId="{D45F4E4E-369E-44A2-9A74-721B50B27ED9}" destId="{9ACBE671-3FE7-4797-9F4B-3555837AD537}" srcOrd="0" destOrd="2" presId="urn:microsoft.com/office/officeart/2005/8/layout/list1"/>
    <dgm:cxn modelId="{5580500D-266F-4D19-A662-4A784A8F8394}" srcId="{6AFE8A14-C060-4619-A44E-ABCD67D84D48}" destId="{D45F4E4E-369E-44A2-9A74-721B50B27ED9}" srcOrd="2" destOrd="0" parTransId="{0B06A659-21E9-4DB9-8B40-F819FC9381B4}" sibTransId="{A2DAC369-900C-4307-9CFF-094C279E1447}"/>
    <dgm:cxn modelId="{6113E116-9757-46A6-A507-DBA04484DBD2}" type="presOf" srcId="{E03A876B-A2AB-48AE-BD97-41CEA90FE7D0}" destId="{9ACBE671-3FE7-4797-9F4B-3555837AD537}" srcOrd="0" destOrd="1" presId="urn:microsoft.com/office/officeart/2005/8/layout/list1"/>
    <dgm:cxn modelId="{7DDB8137-B063-4FD9-B7F1-F044A9ABCB2E}" type="presOf" srcId="{23D0F5D0-8B7B-4566-A555-D403E0F49FEC}" destId="{6AD70B1B-C91D-496D-B12A-1603F564EAE3}" srcOrd="0" destOrd="0" presId="urn:microsoft.com/office/officeart/2005/8/layout/list1"/>
    <dgm:cxn modelId="{5F03996A-F39D-437F-A988-9ED9E94092CC}" type="presOf" srcId="{6DBF28DA-3B8C-4D89-9287-430CBE16BB82}" destId="{9ACBE671-3FE7-4797-9F4B-3555837AD537}" srcOrd="0" destOrd="3" presId="urn:microsoft.com/office/officeart/2005/8/layout/list1"/>
    <dgm:cxn modelId="{183DA36B-6AC6-46BB-960D-3D5244A11ABE}" type="presOf" srcId="{7FDA4127-B73F-401B-88B5-D0425CB8CB8D}" destId="{A3966221-175B-4AEC-BE71-A22FA58B7FCF}" srcOrd="0" destOrd="3" presId="urn:microsoft.com/office/officeart/2005/8/layout/list1"/>
    <dgm:cxn modelId="{D52D0E4D-3ABB-4103-B090-1AA2DAAD5118}" type="presOf" srcId="{F5CD0174-7D4D-4A42-8E99-433F8A3DC6C3}" destId="{A3966221-175B-4AEC-BE71-A22FA58B7FCF}" srcOrd="0" destOrd="2" presId="urn:microsoft.com/office/officeart/2005/8/layout/list1"/>
    <dgm:cxn modelId="{ED93A252-2787-4F03-8F57-7974604013E6}" srcId="{4F99AF48-F491-479E-8383-6B3434342217}" destId="{1E25F86D-6448-4AC5-A7B5-1F2AB1225850}" srcOrd="1" destOrd="0" parTransId="{CFB0CED7-F43E-4E83-9F3C-3E42DE293F51}" sibTransId="{0F16FB8F-B539-4B10-B120-0A197319659D}"/>
    <dgm:cxn modelId="{3D240A55-B993-4ED8-9FA8-94C43C87E6A5}" type="presOf" srcId="{6AFE8A14-C060-4619-A44E-ABCD67D84D48}" destId="{1DF20947-D3DC-4C8B-9CEB-16FD941DA5A8}" srcOrd="1" destOrd="0" presId="urn:microsoft.com/office/officeart/2005/8/layout/list1"/>
    <dgm:cxn modelId="{4ED4C058-5218-4834-84AC-653DB7508F04}" type="presOf" srcId="{E8B1CD78-416D-475A-BBA4-D540BBF70089}" destId="{A3966221-175B-4AEC-BE71-A22FA58B7FCF}" srcOrd="0" destOrd="0" presId="urn:microsoft.com/office/officeart/2005/8/layout/list1"/>
    <dgm:cxn modelId="{79194182-25DB-4E33-91F6-E6D1790FF619}" type="presOf" srcId="{4F99AF48-F491-479E-8383-6B3434342217}" destId="{547499BF-8B4B-4F96-A901-F5DDE9509A7E}" srcOrd="1" destOrd="0" presId="urn:microsoft.com/office/officeart/2005/8/layout/list1"/>
    <dgm:cxn modelId="{4CF2298D-4162-4410-92B1-45B75D0D5C4E}" srcId="{23D0F5D0-8B7B-4566-A555-D403E0F49FEC}" destId="{4F99AF48-F491-479E-8383-6B3434342217}" srcOrd="0" destOrd="0" parTransId="{ECC0640E-0E28-45EB-AC3C-32555F0BD590}" sibTransId="{BC554B95-C88C-4923-B601-7469E7A046C7}"/>
    <dgm:cxn modelId="{D608CE8F-0023-4C10-9D1C-DA5A4A58FAFD}" srcId="{6AFE8A14-C060-4619-A44E-ABCD67D84D48}" destId="{E03A876B-A2AB-48AE-BD97-41CEA90FE7D0}" srcOrd="1" destOrd="0" parTransId="{C2DF09C5-1936-4BFF-A3D7-64669484546C}" sibTransId="{FF5D2A76-CAAB-4902-A958-11E913B128D6}"/>
    <dgm:cxn modelId="{5522D98F-887D-499D-8880-17C6F8D8BBE6}" type="presOf" srcId="{5E87C2C6-C782-4CEF-B381-F4AB1BECCF47}" destId="{9ACBE671-3FE7-4797-9F4B-3555837AD537}" srcOrd="0" destOrd="0" presId="urn:microsoft.com/office/officeart/2005/8/layout/list1"/>
    <dgm:cxn modelId="{6F032D9C-2000-4E32-99E2-7752D9DFFBD1}" srcId="{6AFE8A14-C060-4619-A44E-ABCD67D84D48}" destId="{6991ECF1-14A7-42DB-9FB5-F0450C96F3FB}" srcOrd="4" destOrd="0" parTransId="{17AC49D9-4636-4253-8D44-B639392C57C4}" sibTransId="{299E012D-1E8B-4B6A-A3B2-24A8F2D877B9}"/>
    <dgm:cxn modelId="{59657EA7-94AF-446C-B951-231F0BC227E8}" srcId="{6AFE8A14-C060-4619-A44E-ABCD67D84D48}" destId="{5E87C2C6-C782-4CEF-B381-F4AB1BECCF47}" srcOrd="0" destOrd="0" parTransId="{A8D3273D-5399-4401-B11E-96B9CC22A3F8}" sibTransId="{E6E6FC64-A39E-490E-986E-2EF4B055DC4D}"/>
    <dgm:cxn modelId="{0A4C75AB-8330-422B-8FDC-64616CE81939}" srcId="{4F99AF48-F491-479E-8383-6B3434342217}" destId="{7FDA4127-B73F-401B-88B5-D0425CB8CB8D}" srcOrd="3" destOrd="0" parTransId="{BFBB7638-50A8-43F2-B197-BCD87AB61F1D}" sibTransId="{4AF9C075-3118-428D-A370-E99D70691D8B}"/>
    <dgm:cxn modelId="{522C58AD-66D3-4D4A-9928-968F225BC69C}" srcId="{4F99AF48-F491-479E-8383-6B3434342217}" destId="{F5CD0174-7D4D-4A42-8E99-433F8A3DC6C3}" srcOrd="2" destOrd="0" parTransId="{752C3E59-93EF-4FEB-9ACF-18F31BA0B3D9}" sibTransId="{068AD761-09B6-45BC-AF56-3DBA42216673}"/>
    <dgm:cxn modelId="{C696A4B4-3DCC-438B-9308-58E3120BCD93}" srcId="{4F99AF48-F491-479E-8383-6B3434342217}" destId="{E8B1CD78-416D-475A-BBA4-D540BBF70089}" srcOrd="0" destOrd="0" parTransId="{EFC01CDB-7493-4B12-9C56-33B418B6495E}" sibTransId="{47C69FDC-775D-423F-80C3-59D0366EAE85}"/>
    <dgm:cxn modelId="{E02FC2BA-D2E7-4C41-9CC0-04135A814C99}" type="presOf" srcId="{1E25F86D-6448-4AC5-A7B5-1F2AB1225850}" destId="{A3966221-175B-4AEC-BE71-A22FA58B7FCF}" srcOrd="0" destOrd="1" presId="urn:microsoft.com/office/officeart/2005/8/layout/list1"/>
    <dgm:cxn modelId="{8C50BABE-EFCE-476B-B1A1-5B37525FE845}" type="presOf" srcId="{6AFE8A14-C060-4619-A44E-ABCD67D84D48}" destId="{089F8ED4-625F-4309-A15E-8F0979BA548C}" srcOrd="0" destOrd="0" presId="urn:microsoft.com/office/officeart/2005/8/layout/list1"/>
    <dgm:cxn modelId="{0FE3D1C1-7C2E-41FF-9175-7B8FB5E8D6A1}" type="presOf" srcId="{6991ECF1-14A7-42DB-9FB5-F0450C96F3FB}" destId="{9ACBE671-3FE7-4797-9F4B-3555837AD537}" srcOrd="0" destOrd="4" presId="urn:microsoft.com/office/officeart/2005/8/layout/list1"/>
    <dgm:cxn modelId="{72847CCA-2B70-4E18-9AB2-F6AB2EC9A121}" type="presOf" srcId="{4F99AF48-F491-479E-8383-6B3434342217}" destId="{CA8CC090-5F3A-4D44-9E09-B0A22A9E15C9}" srcOrd="0" destOrd="0" presId="urn:microsoft.com/office/officeart/2005/8/layout/list1"/>
    <dgm:cxn modelId="{C3F289F7-938B-496F-8E3F-742B3A9AFDFC}" srcId="{6AFE8A14-C060-4619-A44E-ABCD67D84D48}" destId="{6DBF28DA-3B8C-4D89-9287-430CBE16BB82}" srcOrd="3" destOrd="0" parTransId="{7AB76FA7-48CC-449F-816F-C0EFFB1C08FF}" sibTransId="{AA4C505B-3309-4A8F-81A9-3D084E56F2CD}"/>
    <dgm:cxn modelId="{1B50C8F7-253E-4130-ABEF-913779E967E8}" type="presParOf" srcId="{6AD70B1B-C91D-496D-B12A-1603F564EAE3}" destId="{8F0FC4AF-BC09-47A3-BAAE-B025C6AE1CAC}" srcOrd="0" destOrd="0" presId="urn:microsoft.com/office/officeart/2005/8/layout/list1"/>
    <dgm:cxn modelId="{3C8E207C-68A5-42DC-8292-2F9C330973A3}" type="presParOf" srcId="{8F0FC4AF-BC09-47A3-BAAE-B025C6AE1CAC}" destId="{CA8CC090-5F3A-4D44-9E09-B0A22A9E15C9}" srcOrd="0" destOrd="0" presId="urn:microsoft.com/office/officeart/2005/8/layout/list1"/>
    <dgm:cxn modelId="{3F983F9B-4597-4B30-A606-42756469EFBA}" type="presParOf" srcId="{8F0FC4AF-BC09-47A3-BAAE-B025C6AE1CAC}" destId="{547499BF-8B4B-4F96-A901-F5DDE9509A7E}" srcOrd="1" destOrd="0" presId="urn:microsoft.com/office/officeart/2005/8/layout/list1"/>
    <dgm:cxn modelId="{5FC90CF1-87DE-4AD6-AD14-0EFF9004B075}" type="presParOf" srcId="{6AD70B1B-C91D-496D-B12A-1603F564EAE3}" destId="{B99BDE44-ED70-4191-BD4A-6ABA8DB6E3B8}" srcOrd="1" destOrd="0" presId="urn:microsoft.com/office/officeart/2005/8/layout/list1"/>
    <dgm:cxn modelId="{70DCF080-9628-4127-AADA-2FA617D23DBB}" type="presParOf" srcId="{6AD70B1B-C91D-496D-B12A-1603F564EAE3}" destId="{A3966221-175B-4AEC-BE71-A22FA58B7FCF}" srcOrd="2" destOrd="0" presId="urn:microsoft.com/office/officeart/2005/8/layout/list1"/>
    <dgm:cxn modelId="{ABA0524A-EBA2-4627-A1E1-1C3FCA71F742}" type="presParOf" srcId="{6AD70B1B-C91D-496D-B12A-1603F564EAE3}" destId="{A619717C-CD9A-4BD3-B218-80AD9BA32894}" srcOrd="3" destOrd="0" presId="urn:microsoft.com/office/officeart/2005/8/layout/list1"/>
    <dgm:cxn modelId="{7F2762DC-2C21-43C1-93AF-AD87A92A2759}" type="presParOf" srcId="{6AD70B1B-C91D-496D-B12A-1603F564EAE3}" destId="{CFB2C091-703B-4AE3-AE9F-48F6E79E4AE7}" srcOrd="4" destOrd="0" presId="urn:microsoft.com/office/officeart/2005/8/layout/list1"/>
    <dgm:cxn modelId="{1FD0C07F-A372-461F-A851-0CAEB8D32135}" type="presParOf" srcId="{CFB2C091-703B-4AE3-AE9F-48F6E79E4AE7}" destId="{089F8ED4-625F-4309-A15E-8F0979BA548C}" srcOrd="0" destOrd="0" presId="urn:microsoft.com/office/officeart/2005/8/layout/list1"/>
    <dgm:cxn modelId="{71A106CF-F85A-4C42-8F43-E45DBB9A7A88}" type="presParOf" srcId="{CFB2C091-703B-4AE3-AE9F-48F6E79E4AE7}" destId="{1DF20947-D3DC-4C8B-9CEB-16FD941DA5A8}" srcOrd="1" destOrd="0" presId="urn:microsoft.com/office/officeart/2005/8/layout/list1"/>
    <dgm:cxn modelId="{282517EA-D675-460F-8C15-43F16E879BE3}" type="presParOf" srcId="{6AD70B1B-C91D-496D-B12A-1603F564EAE3}" destId="{9D21AA56-95DA-40AE-B3CE-F09FABAD99F0}" srcOrd="5" destOrd="0" presId="urn:microsoft.com/office/officeart/2005/8/layout/list1"/>
    <dgm:cxn modelId="{1884BD32-87EB-47A5-9DFE-C9C2E0E0D439}" type="presParOf" srcId="{6AD70B1B-C91D-496D-B12A-1603F564EAE3}" destId="{9ACBE671-3FE7-4797-9F4B-3555837AD53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1E8AF-B228-42C8-8C30-0FCC509AF1DD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A24B61-B0C3-459E-AD88-18BAD38710D3}">
      <dgm:prSet/>
      <dgm:spPr/>
      <dgm:t>
        <a:bodyPr/>
        <a:lstStyle/>
        <a:p>
          <a:r>
            <a:rPr lang="en-US"/>
            <a:t>The shoe company was founded by the Baťa siblings on September 21, 1894.</a:t>
          </a:r>
        </a:p>
      </dgm:t>
    </dgm:pt>
    <dgm:pt modelId="{99EEE131-850D-4BA2-9ACE-36094D5B543C}" type="parTrans" cxnId="{CCD3F144-2179-4BBF-97D7-2A12E472BBF4}">
      <dgm:prSet/>
      <dgm:spPr/>
      <dgm:t>
        <a:bodyPr/>
        <a:lstStyle/>
        <a:p>
          <a:endParaRPr lang="en-US"/>
        </a:p>
      </dgm:t>
    </dgm:pt>
    <dgm:pt modelId="{243819BA-947E-4DDF-8580-4F0FD13FA55D}" type="sibTrans" cxnId="{CCD3F144-2179-4BBF-97D7-2A12E472BBF4}">
      <dgm:prSet/>
      <dgm:spPr/>
      <dgm:t>
        <a:bodyPr/>
        <a:lstStyle/>
        <a:p>
          <a:endParaRPr lang="en-US"/>
        </a:p>
      </dgm:t>
    </dgm:pt>
    <dgm:pt modelId="{A9B4BBCB-E47F-4847-B774-11A75D426B54}">
      <dgm:prSet/>
      <dgm:spPr/>
      <dgm:t>
        <a:bodyPr/>
        <a:lstStyle/>
        <a:p>
          <a:r>
            <a:rPr lang="en-US"/>
            <a:t>The shoemaking tradition was developed at the beginning of the 20th century, which made Zlín an important Central European industrial city and shoemaking center.</a:t>
          </a:r>
        </a:p>
      </dgm:t>
    </dgm:pt>
    <dgm:pt modelId="{BC8F6C40-69AC-4A45-96D5-79BD1815F980}" type="parTrans" cxnId="{4113AF5A-A7F6-4BD1-A0DD-67AB88DF62E6}">
      <dgm:prSet/>
      <dgm:spPr/>
      <dgm:t>
        <a:bodyPr/>
        <a:lstStyle/>
        <a:p>
          <a:endParaRPr lang="en-US"/>
        </a:p>
      </dgm:t>
    </dgm:pt>
    <dgm:pt modelId="{D38A6EB1-78CD-411E-8FFC-01E921FC03A6}" type="sibTrans" cxnId="{4113AF5A-A7F6-4BD1-A0DD-67AB88DF62E6}">
      <dgm:prSet/>
      <dgm:spPr/>
      <dgm:t>
        <a:bodyPr/>
        <a:lstStyle/>
        <a:p>
          <a:endParaRPr lang="en-US"/>
        </a:p>
      </dgm:t>
    </dgm:pt>
    <dgm:pt modelId="{609E57D2-2FDD-4D2C-A6C6-A5785EEA83E0}">
      <dgm:prSet/>
      <dgm:spPr/>
      <dgm:t>
        <a:bodyPr/>
        <a:lstStyle/>
        <a:p>
          <a:r>
            <a:rPr lang="en-US"/>
            <a:t>Baťa's plants won huge orders during the First World War.</a:t>
          </a:r>
        </a:p>
      </dgm:t>
    </dgm:pt>
    <dgm:pt modelId="{7A7E8116-3C2B-4B8E-9F1D-F757E238273E}" type="parTrans" cxnId="{64C3072D-68B3-444B-8B49-6CA1071CEF48}">
      <dgm:prSet/>
      <dgm:spPr/>
      <dgm:t>
        <a:bodyPr/>
        <a:lstStyle/>
        <a:p>
          <a:endParaRPr lang="en-US"/>
        </a:p>
      </dgm:t>
    </dgm:pt>
    <dgm:pt modelId="{6772C1BD-9BA5-4155-9D0A-5BF28DB05BBA}" type="sibTrans" cxnId="{64C3072D-68B3-444B-8B49-6CA1071CEF48}">
      <dgm:prSet/>
      <dgm:spPr/>
      <dgm:t>
        <a:bodyPr/>
        <a:lstStyle/>
        <a:p>
          <a:endParaRPr lang="en-US"/>
        </a:p>
      </dgm:t>
    </dgm:pt>
    <dgm:pt modelId="{E2FDCCDA-930C-4AAE-8746-9D471E7C074C}">
      <dgm:prSet/>
      <dgm:spPr/>
      <dgm:t>
        <a:bodyPr/>
        <a:lstStyle/>
        <a:p>
          <a:r>
            <a:rPr lang="en-US"/>
            <a:t>Millions of shoes went to the front on the feet of Austro-Hungarian soldiers.</a:t>
          </a:r>
        </a:p>
      </dgm:t>
    </dgm:pt>
    <dgm:pt modelId="{1D2182AD-47B6-425D-8332-90177B1A7F2D}" type="parTrans" cxnId="{649B2895-1F47-4843-A5C7-FE3B117C15A7}">
      <dgm:prSet/>
      <dgm:spPr/>
      <dgm:t>
        <a:bodyPr/>
        <a:lstStyle/>
        <a:p>
          <a:endParaRPr lang="en-US"/>
        </a:p>
      </dgm:t>
    </dgm:pt>
    <dgm:pt modelId="{668B1DA4-C560-4851-8A2F-7E4469EC2895}" type="sibTrans" cxnId="{649B2895-1F47-4843-A5C7-FE3B117C15A7}">
      <dgm:prSet/>
      <dgm:spPr/>
      <dgm:t>
        <a:bodyPr/>
        <a:lstStyle/>
        <a:p>
          <a:endParaRPr lang="en-US"/>
        </a:p>
      </dgm:t>
    </dgm:pt>
    <dgm:pt modelId="{8E7B2DCB-0F3A-4A56-9B30-AC6410E31055}">
      <dgm:prSet/>
      <dgm:spPr/>
      <dgm:t>
        <a:bodyPr/>
        <a:lstStyle/>
        <a:p>
          <a:r>
            <a:rPr lang="en-US"/>
            <a:t>In 1918, more than 4,000 employees worked in the Zlín factories.</a:t>
          </a:r>
        </a:p>
      </dgm:t>
    </dgm:pt>
    <dgm:pt modelId="{F32E39DB-679C-4F32-BF16-1B3BF0D79304}" type="parTrans" cxnId="{86761342-EAF9-4252-B1AB-CE9BB15C226D}">
      <dgm:prSet/>
      <dgm:spPr/>
      <dgm:t>
        <a:bodyPr/>
        <a:lstStyle/>
        <a:p>
          <a:endParaRPr lang="en-US"/>
        </a:p>
      </dgm:t>
    </dgm:pt>
    <dgm:pt modelId="{50947245-284A-47F9-96C5-2D0597AA517C}" type="sibTrans" cxnId="{86761342-EAF9-4252-B1AB-CE9BB15C226D}">
      <dgm:prSet/>
      <dgm:spPr/>
      <dgm:t>
        <a:bodyPr/>
        <a:lstStyle/>
        <a:p>
          <a:endParaRPr lang="en-US"/>
        </a:p>
      </dgm:t>
    </dgm:pt>
    <dgm:pt modelId="{EA5690B4-1A0E-4346-B7BE-834321B1E702}">
      <dgm:prSet/>
      <dgm:spPr/>
      <dgm:t>
        <a:bodyPr/>
        <a:lstStyle/>
        <a:p>
          <a:r>
            <a:rPr lang="en-US"/>
            <a:t>The company overcame the post-war crisis by halving prices, thus dominating the Czechoslovak market.</a:t>
          </a:r>
        </a:p>
      </dgm:t>
    </dgm:pt>
    <dgm:pt modelId="{5AAEEFEC-F2D7-48E3-A60D-46E08098E8F4}" type="parTrans" cxnId="{FAB863FE-4662-4005-A3C2-819B7F05973C}">
      <dgm:prSet/>
      <dgm:spPr/>
      <dgm:t>
        <a:bodyPr/>
        <a:lstStyle/>
        <a:p>
          <a:endParaRPr lang="en-US"/>
        </a:p>
      </dgm:t>
    </dgm:pt>
    <dgm:pt modelId="{D9FE6CD3-C1C3-4A4A-9826-AED8113E674F}" type="sibTrans" cxnId="{FAB863FE-4662-4005-A3C2-819B7F05973C}">
      <dgm:prSet/>
      <dgm:spPr/>
      <dgm:t>
        <a:bodyPr/>
        <a:lstStyle/>
        <a:p>
          <a:endParaRPr lang="en-US"/>
        </a:p>
      </dgm:t>
    </dgm:pt>
    <dgm:pt modelId="{38DA67A9-E90D-4DCD-B63C-79A6FAA3070F}">
      <dgm:prSet/>
      <dgm:spPr/>
      <dgm:t>
        <a:bodyPr/>
        <a:lstStyle/>
        <a:p>
          <a:r>
            <a:rPr lang="en-US"/>
            <a:t>On the outskirts of Zlín, a large complex with state-of-the-art machinery has grown, and the rubber, chemical and textile industries have also developed.</a:t>
          </a:r>
        </a:p>
      </dgm:t>
    </dgm:pt>
    <dgm:pt modelId="{2A6467B5-87BB-45CB-833F-6D797DCFA925}" type="parTrans" cxnId="{2F57532E-E3EA-48B9-A7D3-9A6AF34226E0}">
      <dgm:prSet/>
      <dgm:spPr/>
      <dgm:t>
        <a:bodyPr/>
        <a:lstStyle/>
        <a:p>
          <a:endParaRPr lang="en-US"/>
        </a:p>
      </dgm:t>
    </dgm:pt>
    <dgm:pt modelId="{B7FECD42-077F-493F-A710-48D3C1ADE8ED}" type="sibTrans" cxnId="{2F57532E-E3EA-48B9-A7D3-9A6AF34226E0}">
      <dgm:prSet/>
      <dgm:spPr/>
      <dgm:t>
        <a:bodyPr/>
        <a:lstStyle/>
        <a:p>
          <a:endParaRPr lang="en-US"/>
        </a:p>
      </dgm:t>
    </dgm:pt>
    <dgm:pt modelId="{14C36BF6-2202-4A0C-B1E2-275F47EAA72D}" type="pres">
      <dgm:prSet presAssocID="{C6A1E8AF-B228-42C8-8C30-0FCC509AF1DD}" presName="diagram" presStyleCnt="0">
        <dgm:presLayoutVars>
          <dgm:dir/>
          <dgm:resizeHandles val="exact"/>
        </dgm:presLayoutVars>
      </dgm:prSet>
      <dgm:spPr/>
    </dgm:pt>
    <dgm:pt modelId="{E4CC338F-0989-4065-8961-6AC302CE1F2F}" type="pres">
      <dgm:prSet presAssocID="{C0A24B61-B0C3-459E-AD88-18BAD38710D3}" presName="node" presStyleLbl="node1" presStyleIdx="0" presStyleCnt="7">
        <dgm:presLayoutVars>
          <dgm:bulletEnabled val="1"/>
        </dgm:presLayoutVars>
      </dgm:prSet>
      <dgm:spPr/>
    </dgm:pt>
    <dgm:pt modelId="{B856A3D3-623E-4E17-B360-DAD6408B82E9}" type="pres">
      <dgm:prSet presAssocID="{243819BA-947E-4DDF-8580-4F0FD13FA55D}" presName="sibTrans" presStyleCnt="0"/>
      <dgm:spPr/>
    </dgm:pt>
    <dgm:pt modelId="{4B6C9046-5D2C-416A-89EA-3FE018A217F0}" type="pres">
      <dgm:prSet presAssocID="{A9B4BBCB-E47F-4847-B774-11A75D426B54}" presName="node" presStyleLbl="node1" presStyleIdx="1" presStyleCnt="7">
        <dgm:presLayoutVars>
          <dgm:bulletEnabled val="1"/>
        </dgm:presLayoutVars>
      </dgm:prSet>
      <dgm:spPr/>
    </dgm:pt>
    <dgm:pt modelId="{EC452E17-7F91-4761-B0CB-9CCF0E5929E9}" type="pres">
      <dgm:prSet presAssocID="{D38A6EB1-78CD-411E-8FFC-01E921FC03A6}" presName="sibTrans" presStyleCnt="0"/>
      <dgm:spPr/>
    </dgm:pt>
    <dgm:pt modelId="{B7CEF361-F398-4CD1-BAD0-1F361FBB31BB}" type="pres">
      <dgm:prSet presAssocID="{609E57D2-2FDD-4D2C-A6C6-A5785EEA83E0}" presName="node" presStyleLbl="node1" presStyleIdx="2" presStyleCnt="7">
        <dgm:presLayoutVars>
          <dgm:bulletEnabled val="1"/>
        </dgm:presLayoutVars>
      </dgm:prSet>
      <dgm:spPr/>
    </dgm:pt>
    <dgm:pt modelId="{CB8BAB40-29DB-47A3-87D5-4052E1AE1913}" type="pres">
      <dgm:prSet presAssocID="{6772C1BD-9BA5-4155-9D0A-5BF28DB05BBA}" presName="sibTrans" presStyleCnt="0"/>
      <dgm:spPr/>
    </dgm:pt>
    <dgm:pt modelId="{9D69D667-33F5-4098-AC8B-58411873DF0E}" type="pres">
      <dgm:prSet presAssocID="{E2FDCCDA-930C-4AAE-8746-9D471E7C074C}" presName="node" presStyleLbl="node1" presStyleIdx="3" presStyleCnt="7">
        <dgm:presLayoutVars>
          <dgm:bulletEnabled val="1"/>
        </dgm:presLayoutVars>
      </dgm:prSet>
      <dgm:spPr/>
    </dgm:pt>
    <dgm:pt modelId="{C0E52E28-CBF4-454C-B8C9-B17CDBA28779}" type="pres">
      <dgm:prSet presAssocID="{668B1DA4-C560-4851-8A2F-7E4469EC2895}" presName="sibTrans" presStyleCnt="0"/>
      <dgm:spPr/>
    </dgm:pt>
    <dgm:pt modelId="{A95944A0-E987-437C-91E8-FF195CB994E2}" type="pres">
      <dgm:prSet presAssocID="{8E7B2DCB-0F3A-4A56-9B30-AC6410E31055}" presName="node" presStyleLbl="node1" presStyleIdx="4" presStyleCnt="7">
        <dgm:presLayoutVars>
          <dgm:bulletEnabled val="1"/>
        </dgm:presLayoutVars>
      </dgm:prSet>
      <dgm:spPr/>
    </dgm:pt>
    <dgm:pt modelId="{DF2236B9-72AA-46A8-9230-94F0ADBF3510}" type="pres">
      <dgm:prSet presAssocID="{50947245-284A-47F9-96C5-2D0597AA517C}" presName="sibTrans" presStyleCnt="0"/>
      <dgm:spPr/>
    </dgm:pt>
    <dgm:pt modelId="{CFAF4018-E752-4277-A483-BCEC1AB92886}" type="pres">
      <dgm:prSet presAssocID="{EA5690B4-1A0E-4346-B7BE-834321B1E702}" presName="node" presStyleLbl="node1" presStyleIdx="5" presStyleCnt="7">
        <dgm:presLayoutVars>
          <dgm:bulletEnabled val="1"/>
        </dgm:presLayoutVars>
      </dgm:prSet>
      <dgm:spPr/>
    </dgm:pt>
    <dgm:pt modelId="{272235A6-5EAC-4944-BB35-944F0C44C693}" type="pres">
      <dgm:prSet presAssocID="{D9FE6CD3-C1C3-4A4A-9826-AED8113E674F}" presName="sibTrans" presStyleCnt="0"/>
      <dgm:spPr/>
    </dgm:pt>
    <dgm:pt modelId="{3351DF6C-84E1-441A-B268-AECC5A17FA30}" type="pres">
      <dgm:prSet presAssocID="{38DA67A9-E90D-4DCD-B63C-79A6FAA3070F}" presName="node" presStyleLbl="node1" presStyleIdx="6" presStyleCnt="7">
        <dgm:presLayoutVars>
          <dgm:bulletEnabled val="1"/>
        </dgm:presLayoutVars>
      </dgm:prSet>
      <dgm:spPr/>
    </dgm:pt>
  </dgm:ptLst>
  <dgm:cxnLst>
    <dgm:cxn modelId="{0810850E-C326-4BF8-8831-2E29264AD138}" type="presOf" srcId="{A9B4BBCB-E47F-4847-B774-11A75D426B54}" destId="{4B6C9046-5D2C-416A-89EA-3FE018A217F0}" srcOrd="0" destOrd="0" presId="urn:microsoft.com/office/officeart/2005/8/layout/default"/>
    <dgm:cxn modelId="{DEE0F310-FC39-4873-8403-0ACD7D18ED55}" type="presOf" srcId="{C6A1E8AF-B228-42C8-8C30-0FCC509AF1DD}" destId="{14C36BF6-2202-4A0C-B1E2-275F47EAA72D}" srcOrd="0" destOrd="0" presId="urn:microsoft.com/office/officeart/2005/8/layout/default"/>
    <dgm:cxn modelId="{F6C69B27-B7BB-41C1-B628-8A2C2197EC8D}" type="presOf" srcId="{8E7B2DCB-0F3A-4A56-9B30-AC6410E31055}" destId="{A95944A0-E987-437C-91E8-FF195CB994E2}" srcOrd="0" destOrd="0" presId="urn:microsoft.com/office/officeart/2005/8/layout/default"/>
    <dgm:cxn modelId="{64C3072D-68B3-444B-8B49-6CA1071CEF48}" srcId="{C6A1E8AF-B228-42C8-8C30-0FCC509AF1DD}" destId="{609E57D2-2FDD-4D2C-A6C6-A5785EEA83E0}" srcOrd="2" destOrd="0" parTransId="{7A7E8116-3C2B-4B8E-9F1D-F757E238273E}" sibTransId="{6772C1BD-9BA5-4155-9D0A-5BF28DB05BBA}"/>
    <dgm:cxn modelId="{2F57532E-E3EA-48B9-A7D3-9A6AF34226E0}" srcId="{C6A1E8AF-B228-42C8-8C30-0FCC509AF1DD}" destId="{38DA67A9-E90D-4DCD-B63C-79A6FAA3070F}" srcOrd="6" destOrd="0" parTransId="{2A6467B5-87BB-45CB-833F-6D797DCFA925}" sibTransId="{B7FECD42-077F-493F-A710-48D3C1ADE8ED}"/>
    <dgm:cxn modelId="{E75C8541-E25F-4324-B187-1D1D1171EA6F}" type="presOf" srcId="{E2FDCCDA-930C-4AAE-8746-9D471E7C074C}" destId="{9D69D667-33F5-4098-AC8B-58411873DF0E}" srcOrd="0" destOrd="0" presId="urn:microsoft.com/office/officeart/2005/8/layout/default"/>
    <dgm:cxn modelId="{86761342-EAF9-4252-B1AB-CE9BB15C226D}" srcId="{C6A1E8AF-B228-42C8-8C30-0FCC509AF1DD}" destId="{8E7B2DCB-0F3A-4A56-9B30-AC6410E31055}" srcOrd="4" destOrd="0" parTransId="{F32E39DB-679C-4F32-BF16-1B3BF0D79304}" sibTransId="{50947245-284A-47F9-96C5-2D0597AA517C}"/>
    <dgm:cxn modelId="{CCD3F144-2179-4BBF-97D7-2A12E472BBF4}" srcId="{C6A1E8AF-B228-42C8-8C30-0FCC509AF1DD}" destId="{C0A24B61-B0C3-459E-AD88-18BAD38710D3}" srcOrd="0" destOrd="0" parTransId="{99EEE131-850D-4BA2-9ACE-36094D5B543C}" sibTransId="{243819BA-947E-4DDF-8580-4F0FD13FA55D}"/>
    <dgm:cxn modelId="{4113AF5A-A7F6-4BD1-A0DD-67AB88DF62E6}" srcId="{C6A1E8AF-B228-42C8-8C30-0FCC509AF1DD}" destId="{A9B4BBCB-E47F-4847-B774-11A75D426B54}" srcOrd="1" destOrd="0" parTransId="{BC8F6C40-69AC-4A45-96D5-79BD1815F980}" sibTransId="{D38A6EB1-78CD-411E-8FFC-01E921FC03A6}"/>
    <dgm:cxn modelId="{F473CF88-D49F-473C-B53A-6C99A33564D1}" type="presOf" srcId="{38DA67A9-E90D-4DCD-B63C-79A6FAA3070F}" destId="{3351DF6C-84E1-441A-B268-AECC5A17FA30}" srcOrd="0" destOrd="0" presId="urn:microsoft.com/office/officeart/2005/8/layout/default"/>
    <dgm:cxn modelId="{1D88328B-12C1-4052-8155-950C22EEFC6B}" type="presOf" srcId="{609E57D2-2FDD-4D2C-A6C6-A5785EEA83E0}" destId="{B7CEF361-F398-4CD1-BAD0-1F361FBB31BB}" srcOrd="0" destOrd="0" presId="urn:microsoft.com/office/officeart/2005/8/layout/default"/>
    <dgm:cxn modelId="{649B2895-1F47-4843-A5C7-FE3B117C15A7}" srcId="{C6A1E8AF-B228-42C8-8C30-0FCC509AF1DD}" destId="{E2FDCCDA-930C-4AAE-8746-9D471E7C074C}" srcOrd="3" destOrd="0" parTransId="{1D2182AD-47B6-425D-8332-90177B1A7F2D}" sibTransId="{668B1DA4-C560-4851-8A2F-7E4469EC2895}"/>
    <dgm:cxn modelId="{51A0229C-FE62-4E97-92DC-F2D6D129AB87}" type="presOf" srcId="{C0A24B61-B0C3-459E-AD88-18BAD38710D3}" destId="{E4CC338F-0989-4065-8961-6AC302CE1F2F}" srcOrd="0" destOrd="0" presId="urn:microsoft.com/office/officeart/2005/8/layout/default"/>
    <dgm:cxn modelId="{C79EE5EA-2EF8-46E6-A9FC-54C4232D3C6F}" type="presOf" srcId="{EA5690B4-1A0E-4346-B7BE-834321B1E702}" destId="{CFAF4018-E752-4277-A483-BCEC1AB92886}" srcOrd="0" destOrd="0" presId="urn:microsoft.com/office/officeart/2005/8/layout/default"/>
    <dgm:cxn modelId="{FAB863FE-4662-4005-A3C2-819B7F05973C}" srcId="{C6A1E8AF-B228-42C8-8C30-0FCC509AF1DD}" destId="{EA5690B4-1A0E-4346-B7BE-834321B1E702}" srcOrd="5" destOrd="0" parTransId="{5AAEEFEC-F2D7-48E3-A60D-46E08098E8F4}" sibTransId="{D9FE6CD3-C1C3-4A4A-9826-AED8113E674F}"/>
    <dgm:cxn modelId="{6C8F9D6E-0744-4937-BEBC-7DFD7F21918F}" type="presParOf" srcId="{14C36BF6-2202-4A0C-B1E2-275F47EAA72D}" destId="{E4CC338F-0989-4065-8961-6AC302CE1F2F}" srcOrd="0" destOrd="0" presId="urn:microsoft.com/office/officeart/2005/8/layout/default"/>
    <dgm:cxn modelId="{A4C06596-AE5B-4286-99E5-98DFAF258A6B}" type="presParOf" srcId="{14C36BF6-2202-4A0C-B1E2-275F47EAA72D}" destId="{B856A3D3-623E-4E17-B360-DAD6408B82E9}" srcOrd="1" destOrd="0" presId="urn:microsoft.com/office/officeart/2005/8/layout/default"/>
    <dgm:cxn modelId="{218ACC06-F750-4506-9D82-27D27D7487B9}" type="presParOf" srcId="{14C36BF6-2202-4A0C-B1E2-275F47EAA72D}" destId="{4B6C9046-5D2C-416A-89EA-3FE018A217F0}" srcOrd="2" destOrd="0" presId="urn:microsoft.com/office/officeart/2005/8/layout/default"/>
    <dgm:cxn modelId="{0A0606A2-E161-43BB-A241-B671A5DCEDDB}" type="presParOf" srcId="{14C36BF6-2202-4A0C-B1E2-275F47EAA72D}" destId="{EC452E17-7F91-4761-B0CB-9CCF0E5929E9}" srcOrd="3" destOrd="0" presId="urn:microsoft.com/office/officeart/2005/8/layout/default"/>
    <dgm:cxn modelId="{3F322903-C8D3-4EDE-9919-97A45793027E}" type="presParOf" srcId="{14C36BF6-2202-4A0C-B1E2-275F47EAA72D}" destId="{B7CEF361-F398-4CD1-BAD0-1F361FBB31BB}" srcOrd="4" destOrd="0" presId="urn:microsoft.com/office/officeart/2005/8/layout/default"/>
    <dgm:cxn modelId="{8E512ABA-D512-447F-89D8-72494C6F2D14}" type="presParOf" srcId="{14C36BF6-2202-4A0C-B1E2-275F47EAA72D}" destId="{CB8BAB40-29DB-47A3-87D5-4052E1AE1913}" srcOrd="5" destOrd="0" presId="urn:microsoft.com/office/officeart/2005/8/layout/default"/>
    <dgm:cxn modelId="{EE45F3AF-6153-4E08-B463-E7707A37FDAC}" type="presParOf" srcId="{14C36BF6-2202-4A0C-B1E2-275F47EAA72D}" destId="{9D69D667-33F5-4098-AC8B-58411873DF0E}" srcOrd="6" destOrd="0" presId="urn:microsoft.com/office/officeart/2005/8/layout/default"/>
    <dgm:cxn modelId="{7E9CD5B7-32CA-4941-90A0-731B933A7053}" type="presParOf" srcId="{14C36BF6-2202-4A0C-B1E2-275F47EAA72D}" destId="{C0E52E28-CBF4-454C-B8C9-B17CDBA28779}" srcOrd="7" destOrd="0" presId="urn:microsoft.com/office/officeart/2005/8/layout/default"/>
    <dgm:cxn modelId="{2C3CCE6A-F692-4FC7-BDF5-B0D13C28E317}" type="presParOf" srcId="{14C36BF6-2202-4A0C-B1E2-275F47EAA72D}" destId="{A95944A0-E987-437C-91E8-FF195CB994E2}" srcOrd="8" destOrd="0" presId="urn:microsoft.com/office/officeart/2005/8/layout/default"/>
    <dgm:cxn modelId="{D58B883F-701E-40A3-802A-897C2967B3F4}" type="presParOf" srcId="{14C36BF6-2202-4A0C-B1E2-275F47EAA72D}" destId="{DF2236B9-72AA-46A8-9230-94F0ADBF3510}" srcOrd="9" destOrd="0" presId="urn:microsoft.com/office/officeart/2005/8/layout/default"/>
    <dgm:cxn modelId="{637760A7-10DC-42FC-89B7-F5EFF0C6E887}" type="presParOf" srcId="{14C36BF6-2202-4A0C-B1E2-275F47EAA72D}" destId="{CFAF4018-E752-4277-A483-BCEC1AB92886}" srcOrd="10" destOrd="0" presId="urn:microsoft.com/office/officeart/2005/8/layout/default"/>
    <dgm:cxn modelId="{32CF78BE-A615-471C-813F-622D337F2F85}" type="presParOf" srcId="{14C36BF6-2202-4A0C-B1E2-275F47EAA72D}" destId="{272235A6-5EAC-4944-BB35-944F0C44C693}" srcOrd="11" destOrd="0" presId="urn:microsoft.com/office/officeart/2005/8/layout/default"/>
    <dgm:cxn modelId="{08D41FBE-ADC1-424F-B013-97A7873E2574}" type="presParOf" srcId="{14C36BF6-2202-4A0C-B1E2-275F47EAA72D}" destId="{3351DF6C-84E1-441A-B268-AECC5A17FA3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217C14-8C3F-4C2A-9160-91627B8B6E9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FA3BE6-C012-4869-AC60-61090799FA83}">
      <dgm:prSet/>
      <dgm:spPr/>
      <dgm:t>
        <a:bodyPr/>
        <a:lstStyle/>
        <a:p>
          <a:r>
            <a:rPr lang="sk-SK" dirty="0" err="1"/>
            <a:t>Shoemaking</a:t>
          </a:r>
          <a:r>
            <a:rPr lang="sk-SK" dirty="0"/>
            <a:t> </a:t>
          </a:r>
          <a:r>
            <a:rPr lang="sk-SK" dirty="0" err="1"/>
            <a:t>family</a:t>
          </a:r>
          <a:r>
            <a:rPr lang="sk-SK" dirty="0"/>
            <a:t> (in Zlín </a:t>
          </a:r>
          <a:r>
            <a:rPr lang="sk-SK" dirty="0" err="1"/>
            <a:t>from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17th </a:t>
          </a:r>
          <a:r>
            <a:rPr lang="sk-SK" dirty="0" err="1"/>
            <a:t>century</a:t>
          </a:r>
          <a:r>
            <a:rPr lang="sk-SK" dirty="0"/>
            <a:t>)</a:t>
          </a:r>
          <a:endParaRPr lang="en-US" dirty="0"/>
        </a:p>
      </dgm:t>
    </dgm:pt>
    <dgm:pt modelId="{2B54A6EB-AF04-4854-ACC3-070B1A1EF1F5}" type="parTrans" cxnId="{E99EB242-201E-4E33-BB14-18CF38F206CD}">
      <dgm:prSet/>
      <dgm:spPr/>
      <dgm:t>
        <a:bodyPr/>
        <a:lstStyle/>
        <a:p>
          <a:endParaRPr lang="en-US"/>
        </a:p>
      </dgm:t>
    </dgm:pt>
    <dgm:pt modelId="{EA89154E-50BA-45C0-95ED-CAAACFDFD5C4}" type="sibTrans" cxnId="{E99EB242-201E-4E33-BB14-18CF38F206CD}">
      <dgm:prSet/>
      <dgm:spPr/>
      <dgm:t>
        <a:bodyPr/>
        <a:lstStyle/>
        <a:p>
          <a:endParaRPr lang="en-US"/>
        </a:p>
      </dgm:t>
    </dgm:pt>
    <dgm:pt modelId="{E4F5BC1B-2544-487A-A641-41115A6FEAB3}">
      <dgm:prSet/>
      <dgm:spPr/>
      <dgm:t>
        <a:bodyPr/>
        <a:lstStyle/>
        <a:p>
          <a:pPr rtl="0"/>
          <a:r>
            <a:rPr lang="sk-SK" dirty="0">
              <a:latin typeface="Gill Sans MT" panose="020B0502020104020203"/>
            </a:rPr>
            <a:t> at 10</a:t>
          </a:r>
          <a:r>
            <a:rPr lang="sk-SK" dirty="0"/>
            <a:t> </a:t>
          </a:r>
          <a:r>
            <a:rPr lang="sk-SK" dirty="0">
              <a:latin typeface="Gill Sans MT" panose="020B0502020104020203"/>
            </a:rPr>
            <a:t>ymoved</a:t>
          </a:r>
          <a:r>
            <a:rPr lang="sk-SK" dirty="0"/>
            <a:t> to Uh. Hradiště and transfer to </a:t>
          </a:r>
          <a:r>
            <a:rPr lang="sk-SK" dirty="0" err="1">
              <a:latin typeface="Gill Sans MT" panose="020B0502020104020203"/>
            </a:rPr>
            <a:t>local</a:t>
          </a:r>
          <a:r>
            <a:rPr lang="sk-SK" dirty="0">
              <a:latin typeface="Gill Sans MT" panose="020B0502020104020203"/>
            </a:rPr>
            <a:t> </a:t>
          </a:r>
          <a:r>
            <a:rPr lang="sk-SK" dirty="0" err="1">
              <a:latin typeface="Gill Sans MT" panose="020B0502020104020203"/>
            </a:rPr>
            <a:t>school</a:t>
          </a:r>
          <a:endParaRPr lang="sk-SK" dirty="0"/>
        </a:p>
      </dgm:t>
    </dgm:pt>
    <dgm:pt modelId="{21F78ADB-1608-4088-8F20-883F38F46727}" type="parTrans" cxnId="{E0726997-1F18-4F03-B80C-FA3355A2E09F}">
      <dgm:prSet/>
      <dgm:spPr/>
      <dgm:t>
        <a:bodyPr/>
        <a:lstStyle/>
        <a:p>
          <a:endParaRPr lang="en-US"/>
        </a:p>
      </dgm:t>
    </dgm:pt>
    <dgm:pt modelId="{60A10FAC-2CFC-45FF-AADF-37E210DBA24C}" type="sibTrans" cxnId="{E0726997-1F18-4F03-B80C-FA3355A2E09F}">
      <dgm:prSet/>
      <dgm:spPr/>
      <dgm:t>
        <a:bodyPr/>
        <a:lstStyle/>
        <a:p>
          <a:endParaRPr lang="en-US"/>
        </a:p>
      </dgm:t>
    </dgm:pt>
    <dgm:pt modelId="{43133C2B-8ACA-4135-A3DB-9AD35B493F14}">
      <dgm:prSet/>
      <dgm:spPr/>
      <dgm:t>
        <a:bodyPr/>
        <a:lstStyle/>
        <a:p>
          <a:pPr rtl="0"/>
          <a:r>
            <a:rPr lang="sk-SK" dirty="0">
              <a:latin typeface="Gill Sans MT" panose="020B0502020104020203"/>
            </a:rPr>
            <a:t>At 12</a:t>
          </a:r>
          <a:r>
            <a:rPr lang="sk-SK" dirty="0"/>
            <a:t> </a:t>
          </a:r>
          <a:r>
            <a:rPr lang="sk-SK" dirty="0" err="1"/>
            <a:t>shoemaker's</a:t>
          </a:r>
          <a:r>
            <a:rPr lang="sk-SK" dirty="0"/>
            <a:t> </a:t>
          </a:r>
          <a:r>
            <a:rPr lang="sk-SK" dirty="0" err="1"/>
            <a:t>apprentices</a:t>
          </a:r>
          <a:r>
            <a:rPr lang="sk-SK" dirty="0"/>
            <a:t> </a:t>
          </a:r>
          <a:r>
            <a:rPr lang="sk-SK" dirty="0" err="1"/>
            <a:t>with</a:t>
          </a:r>
          <a:r>
            <a:rPr lang="sk-SK" dirty="0"/>
            <a:t> </a:t>
          </a:r>
          <a:r>
            <a:rPr lang="sk-SK" dirty="0" err="1"/>
            <a:t>his</a:t>
          </a:r>
          <a:r>
            <a:rPr lang="sk-SK" dirty="0"/>
            <a:t> </a:t>
          </a:r>
          <a:r>
            <a:rPr lang="sk-SK" dirty="0" err="1"/>
            <a:t>father</a:t>
          </a:r>
          <a:endParaRPr lang="en-US" dirty="0" err="1"/>
        </a:p>
      </dgm:t>
    </dgm:pt>
    <dgm:pt modelId="{D5172BB9-7B84-483D-BDC2-D3347C658739}" type="parTrans" cxnId="{A1AA93A7-3876-470A-9BB9-CEC23AA6EC9F}">
      <dgm:prSet/>
      <dgm:spPr/>
      <dgm:t>
        <a:bodyPr/>
        <a:lstStyle/>
        <a:p>
          <a:endParaRPr lang="en-US"/>
        </a:p>
      </dgm:t>
    </dgm:pt>
    <dgm:pt modelId="{B07F25D9-557E-49E4-87B9-11D75446E502}" type="sibTrans" cxnId="{A1AA93A7-3876-470A-9BB9-CEC23AA6EC9F}">
      <dgm:prSet/>
      <dgm:spPr/>
      <dgm:t>
        <a:bodyPr/>
        <a:lstStyle/>
        <a:p>
          <a:endParaRPr lang="en-US"/>
        </a:p>
      </dgm:t>
    </dgm:pt>
    <dgm:pt modelId="{F08C5970-3FAA-4C28-9D13-E75D402F3098}">
      <dgm:prSet/>
      <dgm:spPr/>
      <dgm:t>
        <a:bodyPr/>
        <a:lstStyle/>
        <a:p>
          <a:pPr rtl="0"/>
          <a:r>
            <a:rPr lang="sk-SK" dirty="0"/>
            <a:t>At 14 </a:t>
          </a:r>
          <a:r>
            <a:rPr lang="sk-SK" dirty="0" err="1">
              <a:latin typeface="Gill Sans MT" panose="020B0502020104020203"/>
            </a:rPr>
            <a:t>worked</a:t>
          </a:r>
          <a:r>
            <a:rPr lang="sk-SK" dirty="0">
              <a:latin typeface="Gill Sans MT" panose="020B0502020104020203"/>
            </a:rPr>
            <a:t> </a:t>
          </a:r>
          <a:r>
            <a:rPr lang="sk-SK" dirty="0" err="1">
              <a:latin typeface="Gill Sans MT" panose="020B0502020104020203"/>
            </a:rPr>
            <a:t>for</a:t>
          </a:r>
          <a:r>
            <a:rPr lang="sk-SK" dirty="0">
              <a:latin typeface="Gill Sans MT" panose="020B0502020104020203"/>
            </a:rPr>
            <a:t> </a:t>
          </a:r>
          <a:r>
            <a:rPr lang="sk-SK" dirty="0" err="1">
              <a:latin typeface="Gill Sans MT" panose="020B0502020104020203"/>
            </a:rPr>
            <a:t>Färber</a:t>
          </a:r>
          <a:r>
            <a:rPr lang="sk-SK" dirty="0"/>
            <a:t> in </a:t>
          </a:r>
          <a:r>
            <a:rPr lang="sk-SK" dirty="0" err="1"/>
            <a:t>Prostejov</a:t>
          </a:r>
          <a:endParaRPr lang="en-US" dirty="0" err="1"/>
        </a:p>
      </dgm:t>
    </dgm:pt>
    <dgm:pt modelId="{A655B90F-60E1-43BF-9749-5A2AF79EB5F3}" type="parTrans" cxnId="{50FB9452-C288-4F5D-8C08-683928DB25F2}">
      <dgm:prSet/>
      <dgm:spPr/>
      <dgm:t>
        <a:bodyPr/>
        <a:lstStyle/>
        <a:p>
          <a:endParaRPr lang="en-US"/>
        </a:p>
      </dgm:t>
    </dgm:pt>
    <dgm:pt modelId="{4FB0E5AA-7ADE-429C-9D2B-9F142ED26F7E}" type="sibTrans" cxnId="{50FB9452-C288-4F5D-8C08-683928DB25F2}">
      <dgm:prSet/>
      <dgm:spPr/>
      <dgm:t>
        <a:bodyPr/>
        <a:lstStyle/>
        <a:p>
          <a:endParaRPr lang="en-US"/>
        </a:p>
      </dgm:t>
    </dgm:pt>
    <dgm:pt modelId="{E3C2CC3F-79C1-4813-8194-60417BE167DA}">
      <dgm:prSet/>
      <dgm:spPr/>
      <dgm:t>
        <a:bodyPr/>
        <a:lstStyle/>
        <a:p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first</a:t>
          </a:r>
          <a:r>
            <a:rPr lang="sk-SK" dirty="0"/>
            <a:t> business </a:t>
          </a:r>
          <a:r>
            <a:rPr lang="sk-SK" dirty="0" err="1"/>
            <a:t>failure</a:t>
          </a:r>
          <a:r>
            <a:rPr lang="sk-SK" dirty="0"/>
            <a:t> in </a:t>
          </a:r>
          <a:r>
            <a:rPr lang="sk-SK" dirty="0" err="1"/>
            <a:t>Vienna</a:t>
          </a:r>
          <a:endParaRPr lang="en-US" dirty="0" err="1"/>
        </a:p>
      </dgm:t>
    </dgm:pt>
    <dgm:pt modelId="{A183F641-CC9B-418D-856F-BA007DBDB680}" type="parTrans" cxnId="{9C20E090-E0A0-49FA-BC28-F93E2FEC36F9}">
      <dgm:prSet/>
      <dgm:spPr/>
      <dgm:t>
        <a:bodyPr/>
        <a:lstStyle/>
        <a:p>
          <a:endParaRPr lang="en-US"/>
        </a:p>
      </dgm:t>
    </dgm:pt>
    <dgm:pt modelId="{47EDEFD4-4A6F-415F-90EE-FD5E6E3F0967}" type="sibTrans" cxnId="{9C20E090-E0A0-49FA-BC28-F93E2FEC36F9}">
      <dgm:prSet/>
      <dgm:spPr/>
      <dgm:t>
        <a:bodyPr/>
        <a:lstStyle/>
        <a:p>
          <a:endParaRPr lang="en-US"/>
        </a:p>
      </dgm:t>
    </dgm:pt>
    <dgm:pt modelId="{C1F67514-5DDA-43F9-A68C-223E9A7E2896}">
      <dgm:prSet/>
      <dgm:spPr/>
      <dgm:t>
        <a:bodyPr/>
        <a:lstStyle/>
        <a:p>
          <a:r>
            <a:rPr lang="sk-SK" dirty="0"/>
            <a:t>Business </a:t>
          </a:r>
          <a:r>
            <a:rPr lang="sk-SK" dirty="0" err="1"/>
            <a:t>traveler</a:t>
          </a:r>
          <a:r>
            <a:rPr lang="sk-SK" dirty="0"/>
            <a:t> in </a:t>
          </a:r>
          <a:r>
            <a:rPr lang="sk-SK" dirty="0" err="1"/>
            <a:t>father's</a:t>
          </a:r>
          <a:r>
            <a:rPr lang="sk-SK" dirty="0"/>
            <a:t> </a:t>
          </a:r>
          <a:r>
            <a:rPr lang="sk-SK" dirty="0" err="1"/>
            <a:t>company</a:t>
          </a:r>
          <a:endParaRPr lang="en-US" dirty="0" err="1"/>
        </a:p>
      </dgm:t>
    </dgm:pt>
    <dgm:pt modelId="{CE015CF0-A06C-4BDA-960A-6E3FED1508E6}" type="parTrans" cxnId="{E0A2181B-1FB2-42AD-AA95-2A193EC8B9BD}">
      <dgm:prSet/>
      <dgm:spPr/>
      <dgm:t>
        <a:bodyPr/>
        <a:lstStyle/>
        <a:p>
          <a:endParaRPr lang="en-US"/>
        </a:p>
      </dgm:t>
    </dgm:pt>
    <dgm:pt modelId="{C736A801-9714-4937-AB0C-DEA4DBDCE267}" type="sibTrans" cxnId="{E0A2181B-1FB2-42AD-AA95-2A193EC8B9BD}">
      <dgm:prSet/>
      <dgm:spPr/>
      <dgm:t>
        <a:bodyPr/>
        <a:lstStyle/>
        <a:p>
          <a:endParaRPr lang="en-US"/>
        </a:p>
      </dgm:t>
    </dgm:pt>
    <dgm:pt modelId="{DD47973C-A619-439E-B0A0-F4695C89A6BD}">
      <dgm:prSet/>
      <dgm:spPr/>
      <dgm:t>
        <a:bodyPr/>
        <a:lstStyle/>
        <a:p>
          <a:pPr rtl="0"/>
          <a:r>
            <a:rPr lang="sk-SK" dirty="0"/>
            <a:t>In 1894, he and </a:t>
          </a:r>
          <a:r>
            <a:rPr lang="sk-SK" dirty="0" err="1"/>
            <a:t>his</a:t>
          </a:r>
          <a:r>
            <a:rPr lang="sk-SK" dirty="0"/>
            <a:t> </a:t>
          </a:r>
          <a:r>
            <a:rPr lang="sk-SK" dirty="0" err="1"/>
            <a:t>siblings</a:t>
          </a:r>
          <a:r>
            <a:rPr lang="sk-SK" dirty="0"/>
            <a:t> </a:t>
          </a:r>
          <a:r>
            <a:rPr lang="sk-SK" dirty="0" err="1"/>
            <a:t>were</a:t>
          </a:r>
          <a:r>
            <a:rPr lang="sk-SK" dirty="0"/>
            <a:t> </a:t>
          </a:r>
          <a:r>
            <a:rPr lang="sk-SK" dirty="0" err="1"/>
            <a:t>paid</a:t>
          </a:r>
          <a:r>
            <a:rPr lang="sk-SK" dirty="0"/>
            <a:t> </a:t>
          </a:r>
          <a:r>
            <a:rPr lang="sk-SK" dirty="0" err="1"/>
            <a:t>from</a:t>
          </a:r>
          <a:r>
            <a:rPr lang="sk-SK" dirty="0"/>
            <a:t> a </a:t>
          </a:r>
          <a:r>
            <a:rPr lang="sk-SK" dirty="0" err="1"/>
            <a:t>family</a:t>
          </a:r>
          <a:r>
            <a:rPr lang="sk-SK" dirty="0"/>
            <a:t> business, and </a:t>
          </a:r>
          <a:r>
            <a:rPr lang="sk-SK" dirty="0" err="1"/>
            <a:t>they</a:t>
          </a:r>
          <a:r>
            <a:rPr lang="sk-SK" dirty="0"/>
            <a:t> </a:t>
          </a:r>
          <a:r>
            <a:rPr lang="sk-SK" dirty="0" err="1"/>
            <a:t>founded</a:t>
          </a:r>
          <a:r>
            <a:rPr lang="sk-SK" dirty="0"/>
            <a:t> a </a:t>
          </a:r>
          <a:r>
            <a:rPr lang="sk-SK" dirty="0" err="1"/>
            <a:t>shoemaking</a:t>
          </a:r>
          <a:r>
            <a:rPr lang="sk-SK" dirty="0"/>
            <a:t> </a:t>
          </a:r>
          <a:r>
            <a:rPr lang="sk-SK" dirty="0" err="1"/>
            <a:t>trade</a:t>
          </a:r>
          <a:r>
            <a:rPr lang="sk-SK" dirty="0"/>
            <a:t> in Zlín</a:t>
          </a:r>
          <a:r>
            <a:rPr lang="sk-SK" dirty="0">
              <a:latin typeface="Gill Sans MT" panose="020B0502020104020203"/>
            </a:rPr>
            <a:t> under </a:t>
          </a:r>
          <a:r>
            <a:rPr lang="sk-SK" dirty="0" err="1">
              <a:latin typeface="Gill Sans MT" panose="020B0502020104020203"/>
            </a:rPr>
            <a:t>the</a:t>
          </a:r>
          <a:r>
            <a:rPr lang="sk-SK" dirty="0">
              <a:latin typeface="Gill Sans MT" panose="020B0502020104020203"/>
            </a:rPr>
            <a:t> 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eldest</a:t>
          </a:r>
          <a:r>
            <a:rPr lang="sk-SK" dirty="0"/>
            <a:t> Antonín.</a:t>
          </a:r>
          <a:endParaRPr lang="en-US" dirty="0"/>
        </a:p>
      </dgm:t>
    </dgm:pt>
    <dgm:pt modelId="{62583168-FB04-4F71-916E-5F9B6AA3335E}" type="parTrans" cxnId="{AAA72A5A-A089-44A7-B257-CE8495A7456A}">
      <dgm:prSet/>
      <dgm:spPr/>
      <dgm:t>
        <a:bodyPr/>
        <a:lstStyle/>
        <a:p>
          <a:endParaRPr lang="en-US"/>
        </a:p>
      </dgm:t>
    </dgm:pt>
    <dgm:pt modelId="{358B3BA8-4B1C-488A-BE09-46F9D1841E0B}" type="sibTrans" cxnId="{AAA72A5A-A089-44A7-B257-CE8495A7456A}">
      <dgm:prSet/>
      <dgm:spPr/>
      <dgm:t>
        <a:bodyPr/>
        <a:lstStyle/>
        <a:p>
          <a:endParaRPr lang="en-US"/>
        </a:p>
      </dgm:t>
    </dgm:pt>
    <dgm:pt modelId="{C83DB4F2-26D4-4CA8-8A03-C4FD5D02F7E1}">
      <dgm:prSet/>
      <dgm:spPr/>
      <dgm:t>
        <a:bodyPr/>
        <a:lstStyle/>
        <a:p>
          <a:r>
            <a:rPr lang="sk-SK" dirty="0" err="1"/>
            <a:t>Wallachian</a:t>
          </a:r>
          <a:r>
            <a:rPr lang="sk-SK" dirty="0"/>
            <a:t> </a:t>
          </a:r>
          <a:r>
            <a:rPr lang="sk-SK" dirty="0" err="1"/>
            <a:t>footwear</a:t>
          </a:r>
          <a:r>
            <a:rPr lang="sk-SK" dirty="0"/>
            <a:t>, 50 </a:t>
          </a:r>
          <a:r>
            <a:rPr lang="sk-SK" dirty="0" err="1"/>
            <a:t>employees</a:t>
          </a:r>
          <a:r>
            <a:rPr lang="sk-SK" dirty="0"/>
            <a:t>, </a:t>
          </a:r>
          <a:r>
            <a:rPr lang="sk-SK" dirty="0" err="1"/>
            <a:t>sale</a:t>
          </a:r>
          <a:r>
            <a:rPr lang="sk-SK" dirty="0"/>
            <a:t> of </a:t>
          </a:r>
          <a:r>
            <a:rPr lang="sk-SK" dirty="0" err="1"/>
            <a:t>products</a:t>
          </a:r>
          <a:r>
            <a:rPr lang="sk-SK" dirty="0"/>
            <a:t> of </a:t>
          </a:r>
          <a:r>
            <a:rPr lang="sk-SK" dirty="0" err="1"/>
            <a:t>other</a:t>
          </a:r>
          <a:r>
            <a:rPr lang="sk-SK" dirty="0"/>
            <a:t> </a:t>
          </a:r>
          <a:r>
            <a:rPr lang="sk-SK" dirty="0" err="1"/>
            <a:t>tradesmen</a:t>
          </a:r>
          <a:endParaRPr lang="en-US" dirty="0" err="1"/>
        </a:p>
      </dgm:t>
    </dgm:pt>
    <dgm:pt modelId="{D1537FEE-1C14-40F9-BBC7-0FE6251BD523}" type="parTrans" cxnId="{39BE438E-E253-4217-A19B-FBCF4AF74BA9}">
      <dgm:prSet/>
      <dgm:spPr/>
      <dgm:t>
        <a:bodyPr/>
        <a:lstStyle/>
        <a:p>
          <a:endParaRPr lang="en-US"/>
        </a:p>
      </dgm:t>
    </dgm:pt>
    <dgm:pt modelId="{4C019165-24B7-46DB-A676-79B6EDAAFBC3}" type="sibTrans" cxnId="{39BE438E-E253-4217-A19B-FBCF4AF74BA9}">
      <dgm:prSet/>
      <dgm:spPr/>
      <dgm:t>
        <a:bodyPr/>
        <a:lstStyle/>
        <a:p>
          <a:endParaRPr lang="en-US"/>
        </a:p>
      </dgm:t>
    </dgm:pt>
    <dgm:pt modelId="{64CF704A-16F1-4F8A-80E2-04C070462848}">
      <dgm:prSet/>
      <dgm:spPr/>
      <dgm:t>
        <a:bodyPr/>
        <a:lstStyle/>
        <a:p>
          <a:r>
            <a:rPr lang="sk-SK" dirty="0" err="1">
              <a:latin typeface="Gill Sans MT" panose="020B0502020104020203"/>
            </a:rPr>
            <a:t>They</a:t>
          </a:r>
          <a:r>
            <a:rPr lang="sk-SK" dirty="0"/>
            <a:t> </a:t>
          </a:r>
          <a:r>
            <a:rPr lang="sk-SK" dirty="0" err="1"/>
            <a:t>introduced</a:t>
          </a:r>
          <a:r>
            <a:rPr lang="sk-SK" dirty="0"/>
            <a:t> </a:t>
          </a:r>
          <a:r>
            <a:rPr lang="sk-SK" dirty="0" err="1"/>
            <a:t>fixed</a:t>
          </a:r>
          <a:r>
            <a:rPr lang="sk-SK" dirty="0"/>
            <a:t> </a:t>
          </a:r>
          <a:r>
            <a:rPr lang="sk-SK" dirty="0" err="1"/>
            <a:t>working</a:t>
          </a:r>
          <a:r>
            <a:rPr lang="sk-SK" dirty="0"/>
            <a:t> </a:t>
          </a:r>
          <a:r>
            <a:rPr lang="sk-SK" dirty="0" err="1"/>
            <a:t>hours</a:t>
          </a:r>
          <a:r>
            <a:rPr lang="sk-SK" dirty="0"/>
            <a:t> and a </a:t>
          </a:r>
          <a:r>
            <a:rPr lang="sk-SK" dirty="0" err="1"/>
            <a:t>weekly</a:t>
          </a:r>
          <a:r>
            <a:rPr lang="sk-SK" dirty="0"/>
            <a:t> </a:t>
          </a:r>
          <a:r>
            <a:rPr lang="sk-SK" dirty="0" err="1"/>
            <a:t>wage</a:t>
          </a:r>
          <a:endParaRPr lang="en-US" dirty="0" err="1"/>
        </a:p>
      </dgm:t>
    </dgm:pt>
    <dgm:pt modelId="{62D77D56-E616-4535-A1A7-2D69B6DC36C2}" type="parTrans" cxnId="{575FDA51-3E3D-43E1-9BFD-1748129769E6}">
      <dgm:prSet/>
      <dgm:spPr/>
      <dgm:t>
        <a:bodyPr/>
        <a:lstStyle/>
        <a:p>
          <a:endParaRPr lang="en-US"/>
        </a:p>
      </dgm:t>
    </dgm:pt>
    <dgm:pt modelId="{761E59E1-7A2C-4783-B229-F14385B16AD0}" type="sibTrans" cxnId="{575FDA51-3E3D-43E1-9BFD-1748129769E6}">
      <dgm:prSet/>
      <dgm:spPr/>
      <dgm:t>
        <a:bodyPr/>
        <a:lstStyle/>
        <a:p>
          <a:endParaRPr lang="en-US"/>
        </a:p>
      </dgm:t>
    </dgm:pt>
    <dgm:pt modelId="{855D434D-883D-4D72-9F9D-1224D678AF81}">
      <dgm:prSet/>
      <dgm:spPr/>
      <dgm:t>
        <a:bodyPr/>
        <a:lstStyle/>
        <a:p>
          <a:pPr rtl="0"/>
          <a:r>
            <a:rPr lang="sk-SK" dirty="0"/>
            <a:t>In 1985, </a:t>
          </a:r>
          <a:r>
            <a:rPr lang="sk-SK" dirty="0" err="1"/>
            <a:t>financial</a:t>
          </a:r>
          <a:r>
            <a:rPr lang="sk-SK" dirty="0"/>
            <a:t> </a:t>
          </a:r>
          <a:r>
            <a:rPr lang="sk-SK" dirty="0" err="1"/>
            <a:t>problems</a:t>
          </a:r>
          <a:r>
            <a:rPr lang="sk-SK" dirty="0"/>
            <a:t> (</a:t>
          </a:r>
          <a:r>
            <a:rPr lang="sk-SK" dirty="0" err="1"/>
            <a:t>bills</a:t>
          </a:r>
          <a:r>
            <a:rPr lang="sk-SK" dirty="0"/>
            <a:t> of </a:t>
          </a:r>
          <a:r>
            <a:rPr lang="sk-SK" dirty="0" err="1"/>
            <a:t>exchange</a:t>
          </a:r>
          <a:r>
            <a:rPr lang="sk-SK" dirty="0"/>
            <a:t>, </a:t>
          </a:r>
          <a:r>
            <a:rPr lang="sk-SK" dirty="0" err="1"/>
            <a:t>checks</a:t>
          </a:r>
          <a:r>
            <a:rPr lang="sk-SK" dirty="0"/>
            <a:t>) </a:t>
          </a:r>
          <a:r>
            <a:rPr lang="sk-SK" dirty="0" err="1">
              <a:latin typeface="Gill Sans MT" panose="020B0502020104020203"/>
            </a:rPr>
            <a:t>fixed</a:t>
          </a:r>
          <a:r>
            <a:rPr lang="sk-SK" dirty="0">
              <a:latin typeface="Gill Sans MT" panose="020B0502020104020203"/>
            </a:rPr>
            <a:t> by</a:t>
          </a:r>
          <a:r>
            <a:rPr lang="sk-SK" dirty="0"/>
            <a:t> 800 </a:t>
          </a:r>
          <a:r>
            <a:rPr lang="sk-SK" dirty="0" err="1"/>
            <a:t>gold</a:t>
          </a:r>
          <a:r>
            <a:rPr lang="sk-SK" dirty="0">
              <a:latin typeface="Gill Sans MT" panose="020B0502020104020203"/>
            </a:rPr>
            <a:t> </a:t>
          </a:r>
          <a:r>
            <a:rPr lang="sk-SK" dirty="0" err="1">
              <a:latin typeface="Gill Sans MT" panose="020B0502020104020203"/>
            </a:rPr>
            <a:t>mom</a:t>
          </a:r>
          <a:r>
            <a:rPr lang="sk-SK" dirty="0">
              <a:latin typeface="Gill Sans MT" panose="020B0502020104020203"/>
            </a:rPr>
            <a:t> </a:t>
          </a:r>
          <a:r>
            <a:rPr lang="sk-SK" dirty="0" err="1">
              <a:latin typeface="Gill Sans MT" panose="020B0502020104020203"/>
            </a:rPr>
            <a:t>inheritances</a:t>
          </a:r>
          <a:r>
            <a:rPr lang="sk-SK" dirty="0">
              <a:latin typeface="Gill Sans MT" panose="020B0502020104020203"/>
            </a:rPr>
            <a:t> </a:t>
          </a:r>
          <a:endParaRPr lang="sk-SK" dirty="0"/>
        </a:p>
      </dgm:t>
    </dgm:pt>
    <dgm:pt modelId="{A615F9B1-9BDF-4565-AE6E-B48FCE2DAF14}" type="parTrans" cxnId="{E82F0023-7E7C-4A46-9B40-55D2C19E9E18}">
      <dgm:prSet/>
      <dgm:spPr/>
      <dgm:t>
        <a:bodyPr/>
        <a:lstStyle/>
        <a:p>
          <a:endParaRPr lang="en-US"/>
        </a:p>
      </dgm:t>
    </dgm:pt>
    <dgm:pt modelId="{7C08CEFE-3730-431F-92A2-5006B79EB92F}" type="sibTrans" cxnId="{E82F0023-7E7C-4A46-9B40-55D2C19E9E18}">
      <dgm:prSet/>
      <dgm:spPr/>
      <dgm:t>
        <a:bodyPr/>
        <a:lstStyle/>
        <a:p>
          <a:endParaRPr lang="en-US"/>
        </a:p>
      </dgm:t>
    </dgm:pt>
    <dgm:pt modelId="{2BA61A43-0719-4D52-9B6D-35CC934714DB}">
      <dgm:prSet/>
      <dgm:spPr/>
      <dgm:t>
        <a:bodyPr/>
        <a:lstStyle/>
        <a:p>
          <a:r>
            <a:rPr lang="sk-SK" dirty="0" err="1"/>
            <a:t>After</a:t>
          </a:r>
          <a:r>
            <a:rPr lang="sk-SK" dirty="0"/>
            <a:t> </a:t>
          </a:r>
          <a:r>
            <a:rPr lang="sk-SK" dirty="0" err="1"/>
            <a:t>Antonín's</a:t>
          </a:r>
          <a:r>
            <a:rPr lang="sk-SK" dirty="0"/>
            <a:t> </a:t>
          </a:r>
          <a:r>
            <a:rPr lang="sk-SK" dirty="0" err="1"/>
            <a:t>departure</a:t>
          </a:r>
          <a:r>
            <a:rPr lang="sk-SK" dirty="0"/>
            <a:t> </a:t>
          </a:r>
          <a:r>
            <a:rPr lang="sk-SK" dirty="0" err="1"/>
            <a:t>for</a:t>
          </a:r>
          <a:r>
            <a:rPr lang="sk-SK" dirty="0"/>
            <a:t>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war</a:t>
          </a:r>
          <a:r>
            <a:rPr lang="sk-SK" dirty="0"/>
            <a:t>, Tomáš </a:t>
          </a:r>
          <a:r>
            <a:rPr lang="sk-SK" dirty="0" err="1"/>
            <a:t>took</a:t>
          </a:r>
          <a:r>
            <a:rPr lang="sk-SK" dirty="0"/>
            <a:t> over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company</a:t>
          </a:r>
          <a:r>
            <a:rPr lang="sk-SK" dirty="0"/>
            <a:t> and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debts</a:t>
          </a:r>
          <a:r>
            <a:rPr lang="sk-SK" dirty="0"/>
            <a:t> ... he </a:t>
          </a:r>
          <a:r>
            <a:rPr lang="sk-SK" dirty="0" err="1"/>
            <a:t>got</a:t>
          </a:r>
          <a:r>
            <a:rPr lang="sk-SK" dirty="0"/>
            <a:t> </a:t>
          </a:r>
          <a:r>
            <a:rPr lang="sk-SK" dirty="0" err="1"/>
            <a:t>rid</a:t>
          </a:r>
          <a:r>
            <a:rPr lang="sk-SK" dirty="0"/>
            <a:t> of </a:t>
          </a:r>
          <a:r>
            <a:rPr lang="sk-SK" dirty="0" err="1"/>
            <a:t>them</a:t>
          </a:r>
          <a:r>
            <a:rPr lang="sk-SK" dirty="0"/>
            <a:t> by </a:t>
          </a:r>
          <a:r>
            <a:rPr lang="sk-SK" dirty="0" err="1"/>
            <a:t>the</a:t>
          </a:r>
          <a:r>
            <a:rPr lang="sk-SK" dirty="0"/>
            <a:t> </a:t>
          </a:r>
          <a:r>
            <a:rPr lang="sk-SK" dirty="0" err="1"/>
            <a:t>summer</a:t>
          </a:r>
          <a:r>
            <a:rPr lang="sk-SK" dirty="0"/>
            <a:t> of 1896</a:t>
          </a:r>
          <a:endParaRPr lang="en-US" dirty="0"/>
        </a:p>
      </dgm:t>
    </dgm:pt>
    <dgm:pt modelId="{D508E818-53BF-4DD7-A30A-443D0EB0E0F2}" type="parTrans" cxnId="{FE00DEFC-4644-4624-9FEC-AE9EA6226E36}">
      <dgm:prSet/>
      <dgm:spPr/>
      <dgm:t>
        <a:bodyPr/>
        <a:lstStyle/>
        <a:p>
          <a:endParaRPr lang="en-US"/>
        </a:p>
      </dgm:t>
    </dgm:pt>
    <dgm:pt modelId="{A66B0959-CBCF-463A-B54B-0C641F2E8E0B}" type="sibTrans" cxnId="{FE00DEFC-4644-4624-9FEC-AE9EA6226E36}">
      <dgm:prSet/>
      <dgm:spPr/>
      <dgm:t>
        <a:bodyPr/>
        <a:lstStyle/>
        <a:p>
          <a:endParaRPr lang="en-US"/>
        </a:p>
      </dgm:t>
    </dgm:pt>
    <dgm:pt modelId="{E5014BEE-1D05-4178-98F5-80E909EA8509}" type="pres">
      <dgm:prSet presAssocID="{6D217C14-8C3F-4C2A-9160-91627B8B6E9D}" presName="diagram" presStyleCnt="0">
        <dgm:presLayoutVars>
          <dgm:dir/>
          <dgm:resizeHandles val="exact"/>
        </dgm:presLayoutVars>
      </dgm:prSet>
      <dgm:spPr/>
    </dgm:pt>
    <dgm:pt modelId="{BD80CA72-9C9C-4F73-8758-75BC7BA48991}" type="pres">
      <dgm:prSet presAssocID="{44FA3BE6-C012-4869-AC60-61090799FA83}" presName="node" presStyleLbl="node1" presStyleIdx="0" presStyleCnt="11">
        <dgm:presLayoutVars>
          <dgm:bulletEnabled val="1"/>
        </dgm:presLayoutVars>
      </dgm:prSet>
      <dgm:spPr/>
    </dgm:pt>
    <dgm:pt modelId="{4099844D-EA96-4B07-8717-E045952BC3FA}" type="pres">
      <dgm:prSet presAssocID="{EA89154E-50BA-45C0-95ED-CAAACFDFD5C4}" presName="sibTrans" presStyleCnt="0"/>
      <dgm:spPr/>
    </dgm:pt>
    <dgm:pt modelId="{9C55F9E0-B88F-47CE-9745-79F79F0F8B59}" type="pres">
      <dgm:prSet presAssocID="{E4F5BC1B-2544-487A-A641-41115A6FEAB3}" presName="node" presStyleLbl="node1" presStyleIdx="1" presStyleCnt="11">
        <dgm:presLayoutVars>
          <dgm:bulletEnabled val="1"/>
        </dgm:presLayoutVars>
      </dgm:prSet>
      <dgm:spPr/>
    </dgm:pt>
    <dgm:pt modelId="{106C1274-7E0E-4BA2-AD36-3F83F1D283D7}" type="pres">
      <dgm:prSet presAssocID="{60A10FAC-2CFC-45FF-AADF-37E210DBA24C}" presName="sibTrans" presStyleCnt="0"/>
      <dgm:spPr/>
    </dgm:pt>
    <dgm:pt modelId="{26C2C385-C960-4246-9F82-9EFDF36ECBC6}" type="pres">
      <dgm:prSet presAssocID="{43133C2B-8ACA-4135-A3DB-9AD35B493F14}" presName="node" presStyleLbl="node1" presStyleIdx="2" presStyleCnt="11">
        <dgm:presLayoutVars>
          <dgm:bulletEnabled val="1"/>
        </dgm:presLayoutVars>
      </dgm:prSet>
      <dgm:spPr/>
    </dgm:pt>
    <dgm:pt modelId="{9DCE64F8-7E0E-4835-891D-33B8300790F4}" type="pres">
      <dgm:prSet presAssocID="{B07F25D9-557E-49E4-87B9-11D75446E502}" presName="sibTrans" presStyleCnt="0"/>
      <dgm:spPr/>
    </dgm:pt>
    <dgm:pt modelId="{5CD97A8B-0F09-4BD9-AFAA-5BD7C86EB5D9}" type="pres">
      <dgm:prSet presAssocID="{F08C5970-3FAA-4C28-9D13-E75D402F3098}" presName="node" presStyleLbl="node1" presStyleIdx="3" presStyleCnt="11">
        <dgm:presLayoutVars>
          <dgm:bulletEnabled val="1"/>
        </dgm:presLayoutVars>
      </dgm:prSet>
      <dgm:spPr/>
    </dgm:pt>
    <dgm:pt modelId="{5E836390-54DB-41F5-86DE-01B633F38B89}" type="pres">
      <dgm:prSet presAssocID="{4FB0E5AA-7ADE-429C-9D2B-9F142ED26F7E}" presName="sibTrans" presStyleCnt="0"/>
      <dgm:spPr/>
    </dgm:pt>
    <dgm:pt modelId="{527A280A-29C1-403E-9DC8-156073122F24}" type="pres">
      <dgm:prSet presAssocID="{E3C2CC3F-79C1-4813-8194-60417BE167DA}" presName="node" presStyleLbl="node1" presStyleIdx="4" presStyleCnt="11">
        <dgm:presLayoutVars>
          <dgm:bulletEnabled val="1"/>
        </dgm:presLayoutVars>
      </dgm:prSet>
      <dgm:spPr/>
    </dgm:pt>
    <dgm:pt modelId="{DC33057A-625E-4D8A-81A8-540B139BA200}" type="pres">
      <dgm:prSet presAssocID="{47EDEFD4-4A6F-415F-90EE-FD5E6E3F0967}" presName="sibTrans" presStyleCnt="0"/>
      <dgm:spPr/>
    </dgm:pt>
    <dgm:pt modelId="{E9006054-0418-4CB7-9B60-062D7EA36DA2}" type="pres">
      <dgm:prSet presAssocID="{C1F67514-5DDA-43F9-A68C-223E9A7E2896}" presName="node" presStyleLbl="node1" presStyleIdx="5" presStyleCnt="11">
        <dgm:presLayoutVars>
          <dgm:bulletEnabled val="1"/>
        </dgm:presLayoutVars>
      </dgm:prSet>
      <dgm:spPr/>
    </dgm:pt>
    <dgm:pt modelId="{32D75488-D970-45EE-9E6E-55024477B358}" type="pres">
      <dgm:prSet presAssocID="{C736A801-9714-4937-AB0C-DEA4DBDCE267}" presName="sibTrans" presStyleCnt="0"/>
      <dgm:spPr/>
    </dgm:pt>
    <dgm:pt modelId="{CB50FC31-5EBC-4A34-9A83-6293203DE36A}" type="pres">
      <dgm:prSet presAssocID="{DD47973C-A619-439E-B0A0-F4695C89A6BD}" presName="node" presStyleLbl="node1" presStyleIdx="6" presStyleCnt="11">
        <dgm:presLayoutVars>
          <dgm:bulletEnabled val="1"/>
        </dgm:presLayoutVars>
      </dgm:prSet>
      <dgm:spPr/>
    </dgm:pt>
    <dgm:pt modelId="{61C4E76E-2611-46BA-84BE-DAF04399DE92}" type="pres">
      <dgm:prSet presAssocID="{358B3BA8-4B1C-488A-BE09-46F9D1841E0B}" presName="sibTrans" presStyleCnt="0"/>
      <dgm:spPr/>
    </dgm:pt>
    <dgm:pt modelId="{FED91BFB-A073-4306-B3F7-547FAA7CDB00}" type="pres">
      <dgm:prSet presAssocID="{C83DB4F2-26D4-4CA8-8A03-C4FD5D02F7E1}" presName="node" presStyleLbl="node1" presStyleIdx="7" presStyleCnt="11">
        <dgm:presLayoutVars>
          <dgm:bulletEnabled val="1"/>
        </dgm:presLayoutVars>
      </dgm:prSet>
      <dgm:spPr/>
    </dgm:pt>
    <dgm:pt modelId="{6B059FD5-B72E-4F88-90D6-D40B99E62B05}" type="pres">
      <dgm:prSet presAssocID="{4C019165-24B7-46DB-A676-79B6EDAAFBC3}" presName="sibTrans" presStyleCnt="0"/>
      <dgm:spPr/>
    </dgm:pt>
    <dgm:pt modelId="{1E311925-DB62-4075-927F-EA11383262C4}" type="pres">
      <dgm:prSet presAssocID="{64CF704A-16F1-4F8A-80E2-04C070462848}" presName="node" presStyleLbl="node1" presStyleIdx="8" presStyleCnt="11">
        <dgm:presLayoutVars>
          <dgm:bulletEnabled val="1"/>
        </dgm:presLayoutVars>
      </dgm:prSet>
      <dgm:spPr/>
    </dgm:pt>
    <dgm:pt modelId="{8501CA19-387D-4134-B81D-F7F9F6EF4F98}" type="pres">
      <dgm:prSet presAssocID="{761E59E1-7A2C-4783-B229-F14385B16AD0}" presName="sibTrans" presStyleCnt="0"/>
      <dgm:spPr/>
    </dgm:pt>
    <dgm:pt modelId="{8094DE4B-978E-4C86-AED8-5AEABF2DB11F}" type="pres">
      <dgm:prSet presAssocID="{855D434D-883D-4D72-9F9D-1224D678AF81}" presName="node" presStyleLbl="node1" presStyleIdx="9" presStyleCnt="11">
        <dgm:presLayoutVars>
          <dgm:bulletEnabled val="1"/>
        </dgm:presLayoutVars>
      </dgm:prSet>
      <dgm:spPr/>
    </dgm:pt>
    <dgm:pt modelId="{A4FF9159-F547-45A3-9AB2-AE85FD24CECF}" type="pres">
      <dgm:prSet presAssocID="{7C08CEFE-3730-431F-92A2-5006B79EB92F}" presName="sibTrans" presStyleCnt="0"/>
      <dgm:spPr/>
    </dgm:pt>
    <dgm:pt modelId="{71080E46-E9E4-464B-AD13-2A7243D62EFB}" type="pres">
      <dgm:prSet presAssocID="{2BA61A43-0719-4D52-9B6D-35CC934714DB}" presName="node" presStyleLbl="node1" presStyleIdx="10" presStyleCnt="11">
        <dgm:presLayoutVars>
          <dgm:bulletEnabled val="1"/>
        </dgm:presLayoutVars>
      </dgm:prSet>
      <dgm:spPr/>
    </dgm:pt>
  </dgm:ptLst>
  <dgm:cxnLst>
    <dgm:cxn modelId="{66C9AE0C-D06B-40F4-A1AF-CA090FA2D89B}" type="presOf" srcId="{44FA3BE6-C012-4869-AC60-61090799FA83}" destId="{BD80CA72-9C9C-4F73-8758-75BC7BA48991}" srcOrd="0" destOrd="0" presId="urn:microsoft.com/office/officeart/2005/8/layout/default"/>
    <dgm:cxn modelId="{8C1CEE0C-4E4C-4092-A7AF-57853598D7F6}" type="presOf" srcId="{C83DB4F2-26D4-4CA8-8A03-C4FD5D02F7E1}" destId="{FED91BFB-A073-4306-B3F7-547FAA7CDB00}" srcOrd="0" destOrd="0" presId="urn:microsoft.com/office/officeart/2005/8/layout/default"/>
    <dgm:cxn modelId="{C6ED1310-5CED-4E5E-A6FF-21F74C9A0DF2}" type="presOf" srcId="{F08C5970-3FAA-4C28-9D13-E75D402F3098}" destId="{5CD97A8B-0F09-4BD9-AFAA-5BD7C86EB5D9}" srcOrd="0" destOrd="0" presId="urn:microsoft.com/office/officeart/2005/8/layout/default"/>
    <dgm:cxn modelId="{E0A2181B-1FB2-42AD-AA95-2A193EC8B9BD}" srcId="{6D217C14-8C3F-4C2A-9160-91627B8B6E9D}" destId="{C1F67514-5DDA-43F9-A68C-223E9A7E2896}" srcOrd="5" destOrd="0" parTransId="{CE015CF0-A06C-4BDA-960A-6E3FED1508E6}" sibTransId="{C736A801-9714-4937-AB0C-DEA4DBDCE267}"/>
    <dgm:cxn modelId="{CB7A691D-5AC0-43EF-8EC0-D9F7EADECC6A}" type="presOf" srcId="{E3C2CC3F-79C1-4813-8194-60417BE167DA}" destId="{527A280A-29C1-403E-9DC8-156073122F24}" srcOrd="0" destOrd="0" presId="urn:microsoft.com/office/officeart/2005/8/layout/default"/>
    <dgm:cxn modelId="{E82F0023-7E7C-4A46-9B40-55D2C19E9E18}" srcId="{6D217C14-8C3F-4C2A-9160-91627B8B6E9D}" destId="{855D434D-883D-4D72-9F9D-1224D678AF81}" srcOrd="9" destOrd="0" parTransId="{A615F9B1-9BDF-4565-AE6E-B48FCE2DAF14}" sibTransId="{7C08CEFE-3730-431F-92A2-5006B79EB92F}"/>
    <dgm:cxn modelId="{E99EB242-201E-4E33-BB14-18CF38F206CD}" srcId="{6D217C14-8C3F-4C2A-9160-91627B8B6E9D}" destId="{44FA3BE6-C012-4869-AC60-61090799FA83}" srcOrd="0" destOrd="0" parTransId="{2B54A6EB-AF04-4854-ACC3-070B1A1EF1F5}" sibTransId="{EA89154E-50BA-45C0-95ED-CAAACFDFD5C4}"/>
    <dgm:cxn modelId="{D0F1A24D-8657-4559-A72B-34C79474AD21}" type="presOf" srcId="{C1F67514-5DDA-43F9-A68C-223E9A7E2896}" destId="{E9006054-0418-4CB7-9B60-062D7EA36DA2}" srcOrd="0" destOrd="0" presId="urn:microsoft.com/office/officeart/2005/8/layout/default"/>
    <dgm:cxn modelId="{4AB0166F-9B12-4A90-A710-139EBB370921}" type="presOf" srcId="{43133C2B-8ACA-4135-A3DB-9AD35B493F14}" destId="{26C2C385-C960-4246-9F82-9EFDF36ECBC6}" srcOrd="0" destOrd="0" presId="urn:microsoft.com/office/officeart/2005/8/layout/default"/>
    <dgm:cxn modelId="{575FDA51-3E3D-43E1-9BFD-1748129769E6}" srcId="{6D217C14-8C3F-4C2A-9160-91627B8B6E9D}" destId="{64CF704A-16F1-4F8A-80E2-04C070462848}" srcOrd="8" destOrd="0" parTransId="{62D77D56-E616-4535-A1A7-2D69B6DC36C2}" sibTransId="{761E59E1-7A2C-4783-B229-F14385B16AD0}"/>
    <dgm:cxn modelId="{50FB9452-C288-4F5D-8C08-683928DB25F2}" srcId="{6D217C14-8C3F-4C2A-9160-91627B8B6E9D}" destId="{F08C5970-3FAA-4C28-9D13-E75D402F3098}" srcOrd="3" destOrd="0" parTransId="{A655B90F-60E1-43BF-9749-5A2AF79EB5F3}" sibTransId="{4FB0E5AA-7ADE-429C-9D2B-9F142ED26F7E}"/>
    <dgm:cxn modelId="{50572355-DB98-48E3-A174-7CB1DD434ACC}" type="presOf" srcId="{6D217C14-8C3F-4C2A-9160-91627B8B6E9D}" destId="{E5014BEE-1D05-4178-98F5-80E909EA8509}" srcOrd="0" destOrd="0" presId="urn:microsoft.com/office/officeart/2005/8/layout/default"/>
    <dgm:cxn modelId="{AAA72A5A-A089-44A7-B257-CE8495A7456A}" srcId="{6D217C14-8C3F-4C2A-9160-91627B8B6E9D}" destId="{DD47973C-A619-439E-B0A0-F4695C89A6BD}" srcOrd="6" destOrd="0" parTransId="{62583168-FB04-4F71-916E-5F9B6AA3335E}" sibTransId="{358B3BA8-4B1C-488A-BE09-46F9D1841E0B}"/>
    <dgm:cxn modelId="{F8ABA68A-D4D4-4A63-BBE9-EC5C5BA1B755}" type="presOf" srcId="{855D434D-883D-4D72-9F9D-1224D678AF81}" destId="{8094DE4B-978E-4C86-AED8-5AEABF2DB11F}" srcOrd="0" destOrd="0" presId="urn:microsoft.com/office/officeart/2005/8/layout/default"/>
    <dgm:cxn modelId="{39BE438E-E253-4217-A19B-FBCF4AF74BA9}" srcId="{6D217C14-8C3F-4C2A-9160-91627B8B6E9D}" destId="{C83DB4F2-26D4-4CA8-8A03-C4FD5D02F7E1}" srcOrd="7" destOrd="0" parTransId="{D1537FEE-1C14-40F9-BBC7-0FE6251BD523}" sibTransId="{4C019165-24B7-46DB-A676-79B6EDAAFBC3}"/>
    <dgm:cxn modelId="{9C20E090-E0A0-49FA-BC28-F93E2FEC36F9}" srcId="{6D217C14-8C3F-4C2A-9160-91627B8B6E9D}" destId="{E3C2CC3F-79C1-4813-8194-60417BE167DA}" srcOrd="4" destOrd="0" parTransId="{A183F641-CC9B-418D-856F-BA007DBDB680}" sibTransId="{47EDEFD4-4A6F-415F-90EE-FD5E6E3F0967}"/>
    <dgm:cxn modelId="{E0726997-1F18-4F03-B80C-FA3355A2E09F}" srcId="{6D217C14-8C3F-4C2A-9160-91627B8B6E9D}" destId="{E4F5BC1B-2544-487A-A641-41115A6FEAB3}" srcOrd="1" destOrd="0" parTransId="{21F78ADB-1608-4088-8F20-883F38F46727}" sibTransId="{60A10FAC-2CFC-45FF-AADF-37E210DBA24C}"/>
    <dgm:cxn modelId="{7E1F81A6-740D-4879-AC95-F1C292405886}" type="presOf" srcId="{DD47973C-A619-439E-B0A0-F4695C89A6BD}" destId="{CB50FC31-5EBC-4A34-9A83-6293203DE36A}" srcOrd="0" destOrd="0" presId="urn:microsoft.com/office/officeart/2005/8/layout/default"/>
    <dgm:cxn modelId="{A1AA93A7-3876-470A-9BB9-CEC23AA6EC9F}" srcId="{6D217C14-8C3F-4C2A-9160-91627B8B6E9D}" destId="{43133C2B-8ACA-4135-A3DB-9AD35B493F14}" srcOrd="2" destOrd="0" parTransId="{D5172BB9-7B84-483D-BDC2-D3347C658739}" sibTransId="{B07F25D9-557E-49E4-87B9-11D75446E502}"/>
    <dgm:cxn modelId="{A1DE3CAE-CFE4-43DE-B6FF-4ED210D9BDAD}" type="presOf" srcId="{E4F5BC1B-2544-487A-A641-41115A6FEAB3}" destId="{9C55F9E0-B88F-47CE-9745-79F79F0F8B59}" srcOrd="0" destOrd="0" presId="urn:microsoft.com/office/officeart/2005/8/layout/default"/>
    <dgm:cxn modelId="{F94782CE-7A24-4D1C-A85C-BB96D20C8458}" type="presOf" srcId="{64CF704A-16F1-4F8A-80E2-04C070462848}" destId="{1E311925-DB62-4075-927F-EA11383262C4}" srcOrd="0" destOrd="0" presId="urn:microsoft.com/office/officeart/2005/8/layout/default"/>
    <dgm:cxn modelId="{DE7681F2-98EB-4589-94DD-96C851FAB2E8}" type="presOf" srcId="{2BA61A43-0719-4D52-9B6D-35CC934714DB}" destId="{71080E46-E9E4-464B-AD13-2A7243D62EFB}" srcOrd="0" destOrd="0" presId="urn:microsoft.com/office/officeart/2005/8/layout/default"/>
    <dgm:cxn modelId="{FE00DEFC-4644-4624-9FEC-AE9EA6226E36}" srcId="{6D217C14-8C3F-4C2A-9160-91627B8B6E9D}" destId="{2BA61A43-0719-4D52-9B6D-35CC934714DB}" srcOrd="10" destOrd="0" parTransId="{D508E818-53BF-4DD7-A30A-443D0EB0E0F2}" sibTransId="{A66B0959-CBCF-463A-B54B-0C641F2E8E0B}"/>
    <dgm:cxn modelId="{8CA2E33F-E47B-4823-9021-CFCE3521CE8E}" type="presParOf" srcId="{E5014BEE-1D05-4178-98F5-80E909EA8509}" destId="{BD80CA72-9C9C-4F73-8758-75BC7BA48991}" srcOrd="0" destOrd="0" presId="urn:microsoft.com/office/officeart/2005/8/layout/default"/>
    <dgm:cxn modelId="{A2A325E3-163E-4CF3-994B-9EC2E82A2AC3}" type="presParOf" srcId="{E5014BEE-1D05-4178-98F5-80E909EA8509}" destId="{4099844D-EA96-4B07-8717-E045952BC3FA}" srcOrd="1" destOrd="0" presId="urn:microsoft.com/office/officeart/2005/8/layout/default"/>
    <dgm:cxn modelId="{4968FB22-0C82-4C1B-951F-2B6430FC339B}" type="presParOf" srcId="{E5014BEE-1D05-4178-98F5-80E909EA8509}" destId="{9C55F9E0-B88F-47CE-9745-79F79F0F8B59}" srcOrd="2" destOrd="0" presId="urn:microsoft.com/office/officeart/2005/8/layout/default"/>
    <dgm:cxn modelId="{F24F5A7B-9830-4702-942C-0072A08BAB4A}" type="presParOf" srcId="{E5014BEE-1D05-4178-98F5-80E909EA8509}" destId="{106C1274-7E0E-4BA2-AD36-3F83F1D283D7}" srcOrd="3" destOrd="0" presId="urn:microsoft.com/office/officeart/2005/8/layout/default"/>
    <dgm:cxn modelId="{399A10C2-5470-4198-8A7D-1137B4B5AE96}" type="presParOf" srcId="{E5014BEE-1D05-4178-98F5-80E909EA8509}" destId="{26C2C385-C960-4246-9F82-9EFDF36ECBC6}" srcOrd="4" destOrd="0" presId="urn:microsoft.com/office/officeart/2005/8/layout/default"/>
    <dgm:cxn modelId="{1BECA15E-3871-4AD8-95C6-5740117CC1B0}" type="presParOf" srcId="{E5014BEE-1D05-4178-98F5-80E909EA8509}" destId="{9DCE64F8-7E0E-4835-891D-33B8300790F4}" srcOrd="5" destOrd="0" presId="urn:microsoft.com/office/officeart/2005/8/layout/default"/>
    <dgm:cxn modelId="{9BBE664F-C8F3-4B89-BB73-EA2B728BF2F7}" type="presParOf" srcId="{E5014BEE-1D05-4178-98F5-80E909EA8509}" destId="{5CD97A8B-0F09-4BD9-AFAA-5BD7C86EB5D9}" srcOrd="6" destOrd="0" presId="urn:microsoft.com/office/officeart/2005/8/layout/default"/>
    <dgm:cxn modelId="{B68AA893-FA41-4501-905D-A49AFBCE9227}" type="presParOf" srcId="{E5014BEE-1D05-4178-98F5-80E909EA8509}" destId="{5E836390-54DB-41F5-86DE-01B633F38B89}" srcOrd="7" destOrd="0" presId="urn:microsoft.com/office/officeart/2005/8/layout/default"/>
    <dgm:cxn modelId="{896D9C9B-04A1-4257-8708-32E66F591D6E}" type="presParOf" srcId="{E5014BEE-1D05-4178-98F5-80E909EA8509}" destId="{527A280A-29C1-403E-9DC8-156073122F24}" srcOrd="8" destOrd="0" presId="urn:microsoft.com/office/officeart/2005/8/layout/default"/>
    <dgm:cxn modelId="{00FEFCC8-14F9-44CD-96CD-0FF4DE655F15}" type="presParOf" srcId="{E5014BEE-1D05-4178-98F5-80E909EA8509}" destId="{DC33057A-625E-4D8A-81A8-540B139BA200}" srcOrd="9" destOrd="0" presId="urn:microsoft.com/office/officeart/2005/8/layout/default"/>
    <dgm:cxn modelId="{072FCE4D-02FC-4F08-BB66-C6249BD75622}" type="presParOf" srcId="{E5014BEE-1D05-4178-98F5-80E909EA8509}" destId="{E9006054-0418-4CB7-9B60-062D7EA36DA2}" srcOrd="10" destOrd="0" presId="urn:microsoft.com/office/officeart/2005/8/layout/default"/>
    <dgm:cxn modelId="{043A2492-3168-4A66-BBF6-34DB2789EA06}" type="presParOf" srcId="{E5014BEE-1D05-4178-98F5-80E909EA8509}" destId="{32D75488-D970-45EE-9E6E-55024477B358}" srcOrd="11" destOrd="0" presId="urn:microsoft.com/office/officeart/2005/8/layout/default"/>
    <dgm:cxn modelId="{3ECAE2AD-B41A-4B85-8BC2-1EF4BD73444F}" type="presParOf" srcId="{E5014BEE-1D05-4178-98F5-80E909EA8509}" destId="{CB50FC31-5EBC-4A34-9A83-6293203DE36A}" srcOrd="12" destOrd="0" presId="urn:microsoft.com/office/officeart/2005/8/layout/default"/>
    <dgm:cxn modelId="{9B8D7E05-2034-4FC5-BA83-F3001F4FB9F2}" type="presParOf" srcId="{E5014BEE-1D05-4178-98F5-80E909EA8509}" destId="{61C4E76E-2611-46BA-84BE-DAF04399DE92}" srcOrd="13" destOrd="0" presId="urn:microsoft.com/office/officeart/2005/8/layout/default"/>
    <dgm:cxn modelId="{2A30A58B-47D8-43B0-B00D-A6032684274A}" type="presParOf" srcId="{E5014BEE-1D05-4178-98F5-80E909EA8509}" destId="{FED91BFB-A073-4306-B3F7-547FAA7CDB00}" srcOrd="14" destOrd="0" presId="urn:microsoft.com/office/officeart/2005/8/layout/default"/>
    <dgm:cxn modelId="{9E55D203-D61D-466D-BFBF-09ED92EDF83B}" type="presParOf" srcId="{E5014BEE-1D05-4178-98F5-80E909EA8509}" destId="{6B059FD5-B72E-4F88-90D6-D40B99E62B05}" srcOrd="15" destOrd="0" presId="urn:microsoft.com/office/officeart/2005/8/layout/default"/>
    <dgm:cxn modelId="{8D6C2EFA-31A2-4D56-B33B-267AF09DED99}" type="presParOf" srcId="{E5014BEE-1D05-4178-98F5-80E909EA8509}" destId="{1E311925-DB62-4075-927F-EA11383262C4}" srcOrd="16" destOrd="0" presId="urn:microsoft.com/office/officeart/2005/8/layout/default"/>
    <dgm:cxn modelId="{42F55ACE-EC72-465C-97AA-A78EAFA436BD}" type="presParOf" srcId="{E5014BEE-1D05-4178-98F5-80E909EA8509}" destId="{8501CA19-387D-4134-B81D-F7F9F6EF4F98}" srcOrd="17" destOrd="0" presId="urn:microsoft.com/office/officeart/2005/8/layout/default"/>
    <dgm:cxn modelId="{43D09E6A-C605-49B9-AFE3-45935B549EFA}" type="presParOf" srcId="{E5014BEE-1D05-4178-98F5-80E909EA8509}" destId="{8094DE4B-978E-4C86-AED8-5AEABF2DB11F}" srcOrd="18" destOrd="0" presId="urn:microsoft.com/office/officeart/2005/8/layout/default"/>
    <dgm:cxn modelId="{B6DA4513-6C24-49AA-90FB-7B3F86DC44BD}" type="presParOf" srcId="{E5014BEE-1D05-4178-98F5-80E909EA8509}" destId="{A4FF9159-F547-45A3-9AB2-AE85FD24CECF}" srcOrd="19" destOrd="0" presId="urn:microsoft.com/office/officeart/2005/8/layout/default"/>
    <dgm:cxn modelId="{860C5069-6D5B-468F-A572-41D80278001A}" type="presParOf" srcId="{E5014BEE-1D05-4178-98F5-80E909EA8509}" destId="{71080E46-E9E4-464B-AD13-2A7243D62EFB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66221-175B-4AEC-BE71-A22FA58B7FCF}">
      <dsp:nvSpPr>
        <dsp:cNvPr id="0" name=""/>
        <dsp:cNvSpPr/>
      </dsp:nvSpPr>
      <dsp:spPr>
        <a:xfrm>
          <a:off x="0" y="400202"/>
          <a:ext cx="10906125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6436" tIns="333248" rIns="84643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/>
            <a:t>find</a:t>
          </a:r>
          <a:r>
            <a:rPr lang="sk-SK" sz="1600" kern="1200" dirty="0"/>
            <a:t> </a:t>
          </a:r>
          <a:r>
            <a:rPr lang="sk-SK" sz="1600" kern="1200" dirty="0" err="1"/>
            <a:t>out</a:t>
          </a:r>
          <a:r>
            <a:rPr lang="sk-SK" sz="1600" kern="1200" dirty="0"/>
            <a:t>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real</a:t>
          </a:r>
          <a:r>
            <a:rPr lang="sk-SK" sz="1600" kern="1200" dirty="0"/>
            <a:t> </a:t>
          </a:r>
          <a:r>
            <a:rPr lang="sk-SK" sz="1600" kern="1200" dirty="0" err="1"/>
            <a:t>costs</a:t>
          </a:r>
          <a:r>
            <a:rPr lang="sk-SK" sz="1600" kern="1200" dirty="0"/>
            <a:t> and </a:t>
          </a:r>
          <a:r>
            <a:rPr lang="sk-SK" sz="1600" kern="1200" dirty="0" err="1"/>
            <a:t>compare</a:t>
          </a:r>
          <a:r>
            <a:rPr lang="sk-SK" sz="1600" kern="1200" dirty="0"/>
            <a:t> </a:t>
          </a:r>
          <a:r>
            <a:rPr lang="sk-SK" sz="1600" kern="1200" dirty="0" err="1"/>
            <a:t>them</a:t>
          </a:r>
          <a:r>
            <a:rPr lang="sk-SK" sz="1600" kern="1200" dirty="0"/>
            <a:t> </a:t>
          </a:r>
          <a:r>
            <a:rPr lang="sk-SK" sz="1600" kern="1200" dirty="0" err="1"/>
            <a:t>with</a:t>
          </a:r>
          <a:r>
            <a:rPr lang="sk-SK" sz="1600" kern="1200" dirty="0"/>
            <a:t> </a:t>
          </a:r>
          <a:r>
            <a:rPr lang="sk-SK" sz="1600" kern="1200" dirty="0" err="1"/>
            <a:t>preliminary</a:t>
          </a:r>
          <a:r>
            <a:rPr lang="sk-SK" sz="1600" kern="1200" dirty="0"/>
            <a:t> </a:t>
          </a:r>
          <a:r>
            <a:rPr lang="sk-SK" sz="1600" kern="1200" dirty="0" err="1"/>
            <a:t>calculations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/>
            <a:t>internal</a:t>
          </a:r>
          <a:r>
            <a:rPr lang="sk-SK" sz="1600" kern="1200" dirty="0"/>
            <a:t> </a:t>
          </a:r>
          <a:r>
            <a:rPr lang="sk-SK" sz="1600" kern="1200" dirty="0" err="1"/>
            <a:t>accounting</a:t>
          </a:r>
          <a:r>
            <a:rPr lang="sk-SK" sz="1600" kern="1200" dirty="0"/>
            <a:t> </a:t>
          </a:r>
          <a:r>
            <a:rPr lang="sk-SK" sz="1600" kern="1200" dirty="0" err="1"/>
            <a:t>information</a:t>
          </a:r>
          <a:r>
            <a:rPr lang="sk-SK" sz="1600" kern="1200" dirty="0"/>
            <a:t> </a:t>
          </a:r>
          <a:r>
            <a:rPr lang="sk-SK" sz="1600" kern="1200" dirty="0" err="1"/>
            <a:t>was</a:t>
          </a:r>
          <a:r>
            <a:rPr lang="sk-SK" sz="1600" kern="1200" dirty="0"/>
            <a:t> </a:t>
          </a:r>
          <a:r>
            <a:rPr lang="sk-SK" sz="1600" kern="1200" dirty="0" err="1"/>
            <a:t>used</a:t>
          </a:r>
          <a:r>
            <a:rPr lang="sk-SK" sz="1600" kern="1200" dirty="0"/>
            <a:t> by </a:t>
          </a:r>
          <a:r>
            <a:rPr lang="sk-SK" sz="1600" kern="1200" dirty="0" err="1"/>
            <a:t>managers</a:t>
          </a:r>
          <a:r>
            <a:rPr lang="sk-SK" sz="1600" kern="1200" dirty="0"/>
            <a:t>, </a:t>
          </a:r>
          <a:r>
            <a:rPr lang="sk-SK" sz="1600" kern="1200" dirty="0" err="1"/>
            <a:t>heads</a:t>
          </a:r>
          <a:r>
            <a:rPr lang="sk-SK" sz="1600" kern="1200" dirty="0"/>
            <a:t> of </a:t>
          </a:r>
          <a:r>
            <a:rPr lang="sk-SK" sz="1600" kern="1200" dirty="0" err="1"/>
            <a:t>centers</a:t>
          </a:r>
          <a:r>
            <a:rPr lang="sk-SK" sz="1600" kern="1200" dirty="0"/>
            <a:t> and </a:t>
          </a:r>
          <a:r>
            <a:rPr lang="sk-SK" sz="1600" kern="1200" dirty="0" err="1"/>
            <a:t>foremen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>
              <a:latin typeface="Gill Sans MT" panose="020B0502020104020203"/>
            </a:rPr>
            <a:t>They</a:t>
          </a:r>
          <a:r>
            <a:rPr lang="sk-SK" sz="1600" kern="1200" dirty="0">
              <a:latin typeface="Gill Sans MT" panose="020B0502020104020203"/>
            </a:rPr>
            <a:t> </a:t>
          </a:r>
          <a:r>
            <a:rPr lang="sk-SK" sz="1600" kern="1200" dirty="0" err="1">
              <a:latin typeface="Gill Sans MT" panose="020B0502020104020203"/>
            </a:rPr>
            <a:t>were</a:t>
          </a:r>
          <a:r>
            <a:rPr lang="sk-SK" sz="1600" kern="1200" dirty="0">
              <a:latin typeface="Gill Sans MT" panose="020B0502020104020203"/>
            </a:rPr>
            <a:t> </a:t>
          </a:r>
          <a:r>
            <a:rPr lang="sk-SK" sz="1600" kern="1200" dirty="0" err="1">
              <a:latin typeface="Gill Sans MT" panose="020B0502020104020203"/>
            </a:rPr>
            <a:t>evaluated</a:t>
          </a:r>
          <a:r>
            <a:rPr lang="sk-SK" sz="1600" kern="1200" dirty="0">
              <a:latin typeface="Gill Sans MT" panose="020B0502020104020203"/>
            </a:rPr>
            <a:t> by </a:t>
          </a:r>
          <a:r>
            <a:rPr lang="sk-SK" sz="1600" kern="1200" dirty="0" err="1"/>
            <a:t>accountants</a:t>
          </a:r>
          <a:r>
            <a:rPr lang="sk-SK" sz="1600" kern="1200" dirty="0"/>
            <a:t> and </a:t>
          </a:r>
          <a:r>
            <a:rPr lang="sk-SK" sz="1600" kern="1200" dirty="0" err="1">
              <a:latin typeface="Gill Sans MT" panose="020B0502020104020203"/>
            </a:rPr>
            <a:t>managers</a:t>
          </a:r>
          <a:r>
            <a:rPr lang="sk-SK" sz="1600" kern="1200" dirty="0">
              <a:latin typeface="Gill Sans MT" panose="020B0502020104020203"/>
            </a:rPr>
            <a:t> at</a:t>
          </a:r>
          <a:r>
            <a:rPr lang="sk-SK" sz="1600" kern="1200" dirty="0"/>
            <a:t> </a:t>
          </a:r>
          <a:r>
            <a:rPr lang="sk-SK" sz="1600" kern="1200" dirty="0" err="1"/>
            <a:t>regular</a:t>
          </a:r>
          <a:r>
            <a:rPr lang="sk-SK" sz="1600" kern="1200" dirty="0"/>
            <a:t> </a:t>
          </a:r>
          <a:r>
            <a:rPr lang="sk-SK" sz="1600" kern="1200" dirty="0" err="1"/>
            <a:t>Saturday</a:t>
          </a:r>
          <a:r>
            <a:rPr lang="sk-SK" sz="1600" kern="1200" dirty="0"/>
            <a:t> </a:t>
          </a:r>
          <a:r>
            <a:rPr lang="sk-SK" sz="1600" kern="1200" dirty="0" err="1"/>
            <a:t>conferences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/>
            <a:t>on </a:t>
          </a:r>
          <a:r>
            <a:rPr lang="sk-SK" sz="1600" kern="1200" dirty="0" err="1">
              <a:latin typeface="Gill Sans MT" panose="020B0502020104020203"/>
            </a:rPr>
            <a:t>Saturdays</a:t>
          </a:r>
          <a:r>
            <a:rPr lang="sk-SK" sz="1600" kern="1200" dirty="0"/>
            <a:t>,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differences</a:t>
          </a:r>
          <a:r>
            <a:rPr lang="sk-SK" sz="1600" kern="1200" dirty="0"/>
            <a:t> </a:t>
          </a:r>
          <a:r>
            <a:rPr lang="sk-SK" sz="1600" kern="1200" dirty="0" err="1"/>
            <a:t>between</a:t>
          </a:r>
          <a:r>
            <a:rPr lang="sk-SK" sz="1600" kern="1200" dirty="0"/>
            <a:t>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centers</a:t>
          </a:r>
          <a:r>
            <a:rPr lang="sk-SK" sz="1600" kern="1200" dirty="0"/>
            <a:t> and </a:t>
          </a:r>
          <a:r>
            <a:rPr lang="sk-SK" sz="1600" kern="1200" dirty="0" err="1"/>
            <a:t>the</a:t>
          </a:r>
          <a:r>
            <a:rPr lang="sk-SK" sz="1600" kern="1200" dirty="0"/>
            <a:t> business </a:t>
          </a:r>
          <a:r>
            <a:rPr lang="sk-SK" sz="1600" kern="1200" dirty="0" err="1"/>
            <a:t>units</a:t>
          </a:r>
          <a:r>
            <a:rPr lang="sk-SK" sz="1600" kern="1200" dirty="0"/>
            <a:t> </a:t>
          </a:r>
          <a:r>
            <a:rPr lang="sk-SK" sz="1600" kern="1200" dirty="0" err="1"/>
            <a:t>also</a:t>
          </a:r>
          <a:r>
            <a:rPr lang="sk-SK" sz="1600" kern="1200" dirty="0"/>
            <a:t> </a:t>
          </a:r>
          <a:r>
            <a:rPr lang="sk-SK" sz="1600" kern="1200" dirty="0" err="1"/>
            <a:t>leveled</a:t>
          </a:r>
          <a:r>
            <a:rPr lang="sk-SK" sz="1600" kern="1200" dirty="0"/>
            <a:t> </a:t>
          </a:r>
          <a:r>
            <a:rPr lang="sk-SK" sz="1600" kern="1200" dirty="0" err="1"/>
            <a:t>off</a:t>
          </a:r>
          <a:r>
            <a:rPr lang="sk-SK" sz="1600" kern="1200" dirty="0"/>
            <a:t>.</a:t>
          </a:r>
          <a:endParaRPr lang="en-US" sz="1600" kern="1200" dirty="0"/>
        </a:p>
      </dsp:txBody>
      <dsp:txXfrm>
        <a:off x="0" y="400202"/>
        <a:ext cx="10906125" cy="1411200"/>
      </dsp:txXfrm>
    </dsp:sp>
    <dsp:sp modelId="{547499BF-8B4B-4F96-A901-F5DDE9509A7E}">
      <dsp:nvSpPr>
        <dsp:cNvPr id="0" name=""/>
        <dsp:cNvSpPr/>
      </dsp:nvSpPr>
      <dsp:spPr>
        <a:xfrm>
          <a:off x="545306" y="164042"/>
          <a:ext cx="763428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558" tIns="0" rIns="2885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kern="1200" dirty="0" err="1"/>
            <a:t>Internal</a:t>
          </a:r>
          <a:r>
            <a:rPr lang="sk-SK" sz="1600" kern="1200" dirty="0"/>
            <a:t> </a:t>
          </a:r>
          <a:r>
            <a:rPr lang="sk-SK" sz="1600" kern="1200" dirty="0" err="1"/>
            <a:t>accounting</a:t>
          </a:r>
          <a:r>
            <a:rPr lang="sk-SK" sz="1600" kern="1200" dirty="0"/>
            <a:t> - </a:t>
          </a:r>
          <a:r>
            <a:rPr lang="sk-SK" sz="1600" kern="1200" dirty="0" err="1"/>
            <a:t>an</a:t>
          </a:r>
          <a:r>
            <a:rPr lang="sk-SK" sz="1600" kern="1200" dirty="0"/>
            <a:t> </a:t>
          </a:r>
          <a:r>
            <a:rPr lang="sk-SK" sz="1600" kern="1200" dirty="0" err="1"/>
            <a:t>important</a:t>
          </a:r>
          <a:r>
            <a:rPr lang="sk-SK" sz="1600" kern="1200" dirty="0"/>
            <a:t> </a:t>
          </a:r>
          <a:r>
            <a:rPr lang="sk-SK" sz="1600" kern="1200" dirty="0" err="1"/>
            <a:t>control</a:t>
          </a:r>
          <a:r>
            <a:rPr lang="sk-SK" sz="1600" kern="1200" dirty="0"/>
            <a:t> </a:t>
          </a:r>
          <a:r>
            <a:rPr lang="sk-SK" sz="1600" kern="1200" dirty="0" err="1"/>
            <a:t>tool</a:t>
          </a:r>
          <a:endParaRPr lang="en-US" sz="1600" kern="1200" dirty="0" err="1"/>
        </a:p>
      </dsp:txBody>
      <dsp:txXfrm>
        <a:off x="568363" y="187099"/>
        <a:ext cx="7588173" cy="426206"/>
      </dsp:txXfrm>
    </dsp:sp>
    <dsp:sp modelId="{9ACBE671-3FE7-4797-9F4B-3555837AD537}">
      <dsp:nvSpPr>
        <dsp:cNvPr id="0" name=""/>
        <dsp:cNvSpPr/>
      </dsp:nvSpPr>
      <dsp:spPr>
        <a:xfrm>
          <a:off x="0" y="2133962"/>
          <a:ext cx="10906125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6436" tIns="333248" rIns="84643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/>
            <a:t>every</a:t>
          </a:r>
          <a:r>
            <a:rPr lang="sk-SK" sz="1600" kern="1200" dirty="0"/>
            <a:t> </a:t>
          </a:r>
          <a:r>
            <a:rPr lang="sk-SK" sz="1600" kern="1200" dirty="0" err="1"/>
            <a:t>worker</a:t>
          </a:r>
          <a:r>
            <a:rPr lang="sk-SK" sz="1600" kern="1200" dirty="0"/>
            <a:t> </a:t>
          </a:r>
          <a:r>
            <a:rPr lang="sk-SK" sz="1600" kern="1200" dirty="0" err="1"/>
            <a:t>knew</a:t>
          </a:r>
          <a:r>
            <a:rPr lang="sk-SK" sz="1600" kern="1200" dirty="0"/>
            <a:t>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amount</a:t>
          </a:r>
          <a:r>
            <a:rPr lang="sk-SK" sz="1600" kern="1200" dirty="0"/>
            <a:t> of </a:t>
          </a:r>
          <a:r>
            <a:rPr lang="sk-SK" sz="1600" kern="1200" dirty="0" err="1"/>
            <a:t>his</a:t>
          </a:r>
          <a:r>
            <a:rPr lang="sk-SK" sz="1600" kern="1200" dirty="0"/>
            <a:t> </a:t>
          </a:r>
          <a:r>
            <a:rPr lang="sk-SK" sz="1600" kern="1200" dirty="0" err="1"/>
            <a:t>earnings</a:t>
          </a:r>
          <a:r>
            <a:rPr lang="sk-SK" sz="1600" kern="1200" dirty="0"/>
            <a:t> on a </a:t>
          </a:r>
          <a:r>
            <a:rPr lang="sk-SK" sz="1600" kern="1200" dirty="0" err="1"/>
            <a:t>daily</a:t>
          </a:r>
          <a:r>
            <a:rPr lang="sk-SK" sz="1600" kern="1200" dirty="0"/>
            <a:t> </a:t>
          </a:r>
          <a:r>
            <a:rPr lang="sk-SK" sz="1600" kern="1200" dirty="0" err="1"/>
            <a:t>basis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>
              <a:latin typeface="Gill Sans MT" panose="020B0502020104020203"/>
            </a:rPr>
            <a:t>Premiums</a:t>
          </a:r>
          <a:r>
            <a:rPr lang="sk-SK" sz="1600" kern="1200" dirty="0">
              <a:latin typeface="Gill Sans MT" panose="020B0502020104020203"/>
            </a:rPr>
            <a:t> -</a:t>
          </a:r>
          <a:r>
            <a:rPr lang="sk-SK" sz="1600" kern="1200" dirty="0"/>
            <a:t> </a:t>
          </a:r>
          <a:r>
            <a:rPr lang="sk-SK" sz="1600" kern="1200" dirty="0" err="1"/>
            <a:t>share</a:t>
          </a:r>
          <a:r>
            <a:rPr lang="sk-SK" sz="1600" kern="1200" dirty="0"/>
            <a:t> of profit </a:t>
          </a:r>
          <a:r>
            <a:rPr lang="sk-SK" sz="1600" kern="1200" dirty="0" err="1"/>
            <a:t>after</a:t>
          </a:r>
          <a:r>
            <a:rPr lang="sk-SK" sz="1600" kern="1200" dirty="0"/>
            <a:t> </a:t>
          </a:r>
          <a:r>
            <a:rPr lang="sk-SK" sz="1600" kern="1200" dirty="0" err="1"/>
            <a:t>meeting</a:t>
          </a:r>
          <a:r>
            <a:rPr lang="sk-SK" sz="1600" kern="1200" dirty="0"/>
            <a:t>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criteria</a:t>
          </a:r>
          <a:r>
            <a:rPr lang="sk-SK" sz="1600" kern="1200" dirty="0">
              <a:latin typeface="Gill Sans MT" panose="020B0502020104020203"/>
            </a:rPr>
            <a:t> -</a:t>
          </a:r>
          <a:r>
            <a:rPr lang="sk-SK" sz="1600" kern="1200" dirty="0"/>
            <a:t> </a:t>
          </a:r>
          <a:r>
            <a:rPr lang="sk-SK" sz="1600" kern="1200" dirty="0" err="1"/>
            <a:t>were</a:t>
          </a:r>
          <a:r>
            <a:rPr lang="sk-SK" sz="1600" kern="1200" dirty="0"/>
            <a:t> </a:t>
          </a:r>
          <a:r>
            <a:rPr lang="sk-SK" sz="1600" kern="1200" dirty="0" err="1"/>
            <a:t>also</a:t>
          </a:r>
          <a:r>
            <a:rPr lang="sk-SK" sz="1600" kern="1200" dirty="0"/>
            <a:t> </a:t>
          </a:r>
          <a:r>
            <a:rPr lang="sk-SK" sz="1600" kern="1200" dirty="0" err="1"/>
            <a:t>granted</a:t>
          </a:r>
          <a:r>
            <a:rPr lang="sk-SK" sz="1600" kern="1200" dirty="0"/>
            <a:t> in </a:t>
          </a:r>
          <a:r>
            <a:rPr lang="sk-SK" sz="1600" kern="1200" dirty="0" err="1"/>
            <a:t>addition</a:t>
          </a:r>
          <a:r>
            <a:rPr lang="sk-SK" sz="1600" kern="1200" dirty="0"/>
            <a:t> to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tariff</a:t>
          </a:r>
          <a:r>
            <a:rPr lang="sk-SK" sz="1600" kern="1200" dirty="0"/>
            <a:t> </a:t>
          </a:r>
          <a:r>
            <a:rPr lang="sk-SK" sz="1600" kern="1200" dirty="0" err="1"/>
            <a:t>wage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/>
            <a:t>a minimum </a:t>
          </a:r>
          <a:r>
            <a:rPr lang="sk-SK" sz="1600" kern="1200" dirty="0" err="1"/>
            <a:t>wage</a:t>
          </a:r>
          <a:r>
            <a:rPr lang="sk-SK" sz="1600" kern="1200" dirty="0"/>
            <a:t> has </a:t>
          </a:r>
          <a:r>
            <a:rPr lang="sk-SK" sz="1600" kern="1200" dirty="0" err="1"/>
            <a:t>also</a:t>
          </a:r>
          <a:r>
            <a:rPr lang="sk-SK" sz="1600" kern="1200" dirty="0"/>
            <a:t> </a:t>
          </a:r>
          <a:r>
            <a:rPr lang="sk-SK" sz="1600" kern="1200" dirty="0" err="1"/>
            <a:t>been</a:t>
          </a:r>
          <a:r>
            <a:rPr lang="sk-SK" sz="1600" kern="1200" dirty="0"/>
            <a:t> set,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 err="1"/>
            <a:t>each</a:t>
          </a:r>
          <a:r>
            <a:rPr lang="sk-SK" sz="1600" kern="1200" dirty="0"/>
            <a:t> </a:t>
          </a:r>
          <a:r>
            <a:rPr lang="sk-SK" sz="1600" kern="1200" dirty="0" err="1"/>
            <a:t>employee</a:t>
          </a:r>
          <a:r>
            <a:rPr lang="sk-SK" sz="1600" kern="1200" dirty="0"/>
            <a:t> had </a:t>
          </a:r>
          <a:r>
            <a:rPr lang="sk-SK" sz="1600" kern="1200" dirty="0" err="1"/>
            <a:t>his</a:t>
          </a:r>
          <a:r>
            <a:rPr lang="sk-SK" sz="1600" kern="1200" dirty="0"/>
            <a:t> / </a:t>
          </a:r>
          <a:r>
            <a:rPr lang="sk-SK" sz="1600" kern="1200" dirty="0" err="1"/>
            <a:t>her</a:t>
          </a:r>
          <a:r>
            <a:rPr lang="sk-SK" sz="1600" kern="1200" dirty="0"/>
            <a:t> </a:t>
          </a:r>
          <a:r>
            <a:rPr lang="sk-SK" sz="1600" kern="1200" dirty="0" err="1"/>
            <a:t>personal</a:t>
          </a:r>
          <a:r>
            <a:rPr lang="sk-SK" sz="1600" kern="1200" dirty="0"/>
            <a:t> </a:t>
          </a:r>
          <a:r>
            <a:rPr lang="sk-SK" sz="1600" kern="1200" dirty="0" err="1"/>
            <a:t>account</a:t>
          </a:r>
          <a:r>
            <a:rPr lang="sk-SK" sz="1600" kern="1200" dirty="0"/>
            <a:t>, to </a:t>
          </a:r>
          <a:r>
            <a:rPr lang="sk-SK" sz="1600" kern="1200" dirty="0" err="1"/>
            <a:t>which</a:t>
          </a:r>
          <a:r>
            <a:rPr lang="sk-SK" sz="1600" kern="1200" dirty="0"/>
            <a:t> he / </a:t>
          </a:r>
          <a:r>
            <a:rPr lang="sk-SK" sz="1600" kern="1200" dirty="0" err="1"/>
            <a:t>she</a:t>
          </a:r>
          <a:r>
            <a:rPr lang="sk-SK" sz="1600" kern="1200" dirty="0"/>
            <a:t> </a:t>
          </a:r>
          <a:r>
            <a:rPr lang="sk-SK" sz="1600" kern="1200" dirty="0" err="1"/>
            <a:t>was</a:t>
          </a:r>
          <a:r>
            <a:rPr lang="sk-SK" sz="1600" kern="1200" dirty="0"/>
            <a:t> </a:t>
          </a:r>
          <a:r>
            <a:rPr lang="sk-SK" sz="1600" kern="1200" dirty="0" err="1"/>
            <a:t>credited</a:t>
          </a:r>
          <a:r>
            <a:rPr lang="sk-SK" sz="1600" kern="1200" dirty="0"/>
            <a:t> </a:t>
          </a:r>
          <a:r>
            <a:rPr lang="sk-SK" sz="1600" kern="1200" dirty="0" err="1"/>
            <a:t>with</a:t>
          </a:r>
          <a:r>
            <a:rPr lang="sk-SK" sz="1600" kern="1200" dirty="0"/>
            <a:t> a </a:t>
          </a:r>
          <a:r>
            <a:rPr lang="sk-SK" sz="1600" kern="1200" dirty="0" err="1"/>
            <a:t>weekly</a:t>
          </a:r>
          <a:r>
            <a:rPr lang="sk-SK" sz="1600" kern="1200" dirty="0"/>
            <a:t> profit </a:t>
          </a:r>
          <a:r>
            <a:rPr lang="sk-SK" sz="1600" kern="1200" dirty="0" err="1"/>
            <a:t>share</a:t>
          </a:r>
          <a:r>
            <a:rPr lang="sk-SK" sz="1600" kern="1200" dirty="0"/>
            <a:t>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600" kern="1200" dirty="0"/>
            <a:t>a </a:t>
          </a:r>
          <a:r>
            <a:rPr lang="sk-SK" sz="1600" kern="1200" dirty="0" err="1"/>
            <a:t>deduction</a:t>
          </a:r>
          <a:r>
            <a:rPr lang="sk-SK" sz="1600" kern="1200" dirty="0"/>
            <a:t> </a:t>
          </a:r>
          <a:r>
            <a:rPr lang="sk-SK" sz="1600" kern="1200" dirty="0" err="1"/>
            <a:t>for</a:t>
          </a:r>
          <a:r>
            <a:rPr lang="sk-SK" sz="1600" kern="1200" dirty="0"/>
            <a:t> poor </a:t>
          </a:r>
          <a:r>
            <a:rPr lang="sk-SK" sz="1600" kern="1200" dirty="0" err="1"/>
            <a:t>quality</a:t>
          </a:r>
          <a:r>
            <a:rPr lang="sk-SK" sz="1600" kern="1200" dirty="0"/>
            <a:t> </a:t>
          </a:r>
          <a:r>
            <a:rPr lang="sk-SK" sz="1600" kern="1200" dirty="0" err="1"/>
            <a:t>work</a:t>
          </a:r>
          <a:r>
            <a:rPr lang="sk-SK" sz="1600" kern="1200" dirty="0"/>
            <a:t> </a:t>
          </a:r>
          <a:r>
            <a:rPr lang="sk-SK" sz="1600" kern="1200" dirty="0" err="1"/>
            <a:t>was</a:t>
          </a:r>
          <a:r>
            <a:rPr lang="sk-SK" sz="1600" kern="1200" dirty="0"/>
            <a:t> </a:t>
          </a:r>
          <a:r>
            <a:rPr lang="sk-SK" sz="1600" kern="1200" dirty="0" err="1"/>
            <a:t>also</a:t>
          </a:r>
          <a:r>
            <a:rPr lang="sk-SK" sz="1600" kern="1200" dirty="0"/>
            <a:t> </a:t>
          </a:r>
          <a:r>
            <a:rPr lang="sk-SK" sz="1600" kern="1200" dirty="0" err="1"/>
            <a:t>deducted</a:t>
          </a:r>
          <a:r>
            <a:rPr lang="sk-SK" sz="1600" kern="1200" dirty="0"/>
            <a:t> </a:t>
          </a:r>
          <a:r>
            <a:rPr lang="sk-SK" sz="1600" kern="1200" dirty="0" err="1"/>
            <a:t>from</a:t>
          </a:r>
          <a:r>
            <a:rPr lang="sk-SK" sz="1600" kern="1200" dirty="0"/>
            <a:t> </a:t>
          </a:r>
          <a:r>
            <a:rPr lang="sk-SK" sz="1600" kern="1200" dirty="0" err="1"/>
            <a:t>the</a:t>
          </a:r>
          <a:r>
            <a:rPr lang="sk-SK" sz="1600" kern="1200" dirty="0"/>
            <a:t> </a:t>
          </a:r>
          <a:r>
            <a:rPr lang="sk-SK" sz="1600" kern="1200" dirty="0" err="1"/>
            <a:t>personal</a:t>
          </a:r>
          <a:r>
            <a:rPr lang="sk-SK" sz="1600" kern="1200" dirty="0"/>
            <a:t> </a:t>
          </a:r>
          <a:r>
            <a:rPr lang="sk-SK" sz="1600" kern="1200" dirty="0" err="1"/>
            <a:t>account</a:t>
          </a:r>
          <a:r>
            <a:rPr lang="sk-SK" sz="1600" kern="1200" dirty="0"/>
            <a:t>.</a:t>
          </a:r>
          <a:endParaRPr lang="en-US" sz="1600" kern="1200" dirty="0"/>
        </a:p>
      </dsp:txBody>
      <dsp:txXfrm>
        <a:off x="0" y="2133962"/>
        <a:ext cx="10906125" cy="1663200"/>
      </dsp:txXfrm>
    </dsp:sp>
    <dsp:sp modelId="{1DF20947-D3DC-4C8B-9CEB-16FD941DA5A8}">
      <dsp:nvSpPr>
        <dsp:cNvPr id="0" name=""/>
        <dsp:cNvSpPr/>
      </dsp:nvSpPr>
      <dsp:spPr>
        <a:xfrm>
          <a:off x="545306" y="1897802"/>
          <a:ext cx="763428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558" tIns="0" rIns="2885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kern="1200" dirty="0" err="1"/>
            <a:t>Remuneration</a:t>
          </a:r>
          <a:r>
            <a:rPr lang="sk-SK" sz="1600" kern="1200" dirty="0"/>
            <a:t> of </a:t>
          </a:r>
          <a:r>
            <a:rPr lang="sk-SK" sz="1600" kern="1200" dirty="0" err="1"/>
            <a:t>employees</a:t>
          </a:r>
          <a:r>
            <a:rPr lang="sk-SK" sz="1600" kern="1200" dirty="0"/>
            <a:t> - </a:t>
          </a:r>
          <a:r>
            <a:rPr lang="sk-SK" sz="1600" kern="1200" dirty="0" err="1"/>
            <a:t>depends</a:t>
          </a:r>
          <a:r>
            <a:rPr lang="sk-SK" sz="1600" kern="1200" dirty="0"/>
            <a:t> on </a:t>
          </a:r>
          <a:r>
            <a:rPr lang="sk-SK" sz="1600" kern="1200" dirty="0" err="1"/>
            <a:t>performance</a:t>
          </a:r>
          <a:r>
            <a:rPr lang="sk-SK" sz="1600" kern="1200" dirty="0"/>
            <a:t>, resp. </a:t>
          </a:r>
          <a:r>
            <a:rPr lang="sk-SK" sz="1600" kern="1200" dirty="0" err="1"/>
            <a:t>achieved</a:t>
          </a:r>
          <a:r>
            <a:rPr lang="sk-SK" sz="1600" kern="1200" dirty="0"/>
            <a:t> </a:t>
          </a:r>
          <a:r>
            <a:rPr lang="sk-SK" sz="1600" kern="1200" dirty="0" err="1"/>
            <a:t>results</a:t>
          </a:r>
          <a:r>
            <a:rPr lang="sk-SK" sz="1600" kern="1200" dirty="0"/>
            <a:t>:</a:t>
          </a:r>
          <a:endParaRPr lang="en-US" sz="1600" kern="1200" dirty="0"/>
        </a:p>
      </dsp:txBody>
      <dsp:txXfrm>
        <a:off x="568363" y="1920859"/>
        <a:ext cx="7588173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C338F-0989-4065-8961-6AC302CE1F2F}">
      <dsp:nvSpPr>
        <dsp:cNvPr id="0" name=""/>
        <dsp:cNvSpPr/>
      </dsp:nvSpPr>
      <dsp:spPr>
        <a:xfrm>
          <a:off x="2931" y="6142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shoe company was founded by the Baťa siblings on September 21, 1894.</a:t>
          </a:r>
        </a:p>
      </dsp:txBody>
      <dsp:txXfrm>
        <a:off x="2931" y="61421"/>
        <a:ext cx="2325300" cy="1395180"/>
      </dsp:txXfrm>
    </dsp:sp>
    <dsp:sp modelId="{4B6C9046-5D2C-416A-89EA-3FE018A217F0}">
      <dsp:nvSpPr>
        <dsp:cNvPr id="0" name=""/>
        <dsp:cNvSpPr/>
      </dsp:nvSpPr>
      <dsp:spPr>
        <a:xfrm>
          <a:off x="2560761" y="6142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shoemaking tradition was developed at the beginning of the 20th century, which made Zlín an important Central European industrial city and shoemaking center.</a:t>
          </a:r>
        </a:p>
      </dsp:txBody>
      <dsp:txXfrm>
        <a:off x="2560761" y="61421"/>
        <a:ext cx="2325300" cy="1395180"/>
      </dsp:txXfrm>
    </dsp:sp>
    <dsp:sp modelId="{B7CEF361-F398-4CD1-BAD0-1F361FBB31BB}">
      <dsp:nvSpPr>
        <dsp:cNvPr id="0" name=""/>
        <dsp:cNvSpPr/>
      </dsp:nvSpPr>
      <dsp:spPr>
        <a:xfrm>
          <a:off x="5118592" y="6142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Baťa's plants won huge orders during the First World War.</a:t>
          </a:r>
        </a:p>
      </dsp:txBody>
      <dsp:txXfrm>
        <a:off x="5118592" y="61421"/>
        <a:ext cx="2325300" cy="1395180"/>
      </dsp:txXfrm>
    </dsp:sp>
    <dsp:sp modelId="{9D69D667-33F5-4098-AC8B-58411873DF0E}">
      <dsp:nvSpPr>
        <dsp:cNvPr id="0" name=""/>
        <dsp:cNvSpPr/>
      </dsp:nvSpPr>
      <dsp:spPr>
        <a:xfrm>
          <a:off x="7676422" y="6142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Millions of shoes went to the front on the feet of Austro-Hungarian soldiers.</a:t>
          </a:r>
        </a:p>
      </dsp:txBody>
      <dsp:txXfrm>
        <a:off x="7676422" y="61421"/>
        <a:ext cx="2325300" cy="1395180"/>
      </dsp:txXfrm>
    </dsp:sp>
    <dsp:sp modelId="{A95944A0-E987-437C-91E8-FF195CB994E2}">
      <dsp:nvSpPr>
        <dsp:cNvPr id="0" name=""/>
        <dsp:cNvSpPr/>
      </dsp:nvSpPr>
      <dsp:spPr>
        <a:xfrm>
          <a:off x="1281846" y="168913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 1918, more than 4,000 employees worked in the Zlín factories.</a:t>
          </a:r>
        </a:p>
      </dsp:txBody>
      <dsp:txXfrm>
        <a:off x="1281846" y="1689131"/>
        <a:ext cx="2325300" cy="1395180"/>
      </dsp:txXfrm>
    </dsp:sp>
    <dsp:sp modelId="{CFAF4018-E752-4277-A483-BCEC1AB92886}">
      <dsp:nvSpPr>
        <dsp:cNvPr id="0" name=""/>
        <dsp:cNvSpPr/>
      </dsp:nvSpPr>
      <dsp:spPr>
        <a:xfrm>
          <a:off x="3839676" y="168913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company overcame the post-war crisis by halving prices, thus dominating the Czechoslovak market.</a:t>
          </a:r>
        </a:p>
      </dsp:txBody>
      <dsp:txXfrm>
        <a:off x="3839676" y="1689131"/>
        <a:ext cx="2325300" cy="1395180"/>
      </dsp:txXfrm>
    </dsp:sp>
    <dsp:sp modelId="{3351DF6C-84E1-441A-B268-AECC5A17FA30}">
      <dsp:nvSpPr>
        <dsp:cNvPr id="0" name=""/>
        <dsp:cNvSpPr/>
      </dsp:nvSpPr>
      <dsp:spPr>
        <a:xfrm>
          <a:off x="6397507" y="1689131"/>
          <a:ext cx="2325300" cy="1395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On the outskirts of Zlín, a large complex with state-of-the-art machinery has grown, and the rubber, chemical and textile industries have also developed.</a:t>
          </a:r>
        </a:p>
      </dsp:txBody>
      <dsp:txXfrm>
        <a:off x="6397507" y="1689131"/>
        <a:ext cx="2325300" cy="13951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0CA72-9C9C-4F73-8758-75BC7BA48991}">
      <dsp:nvSpPr>
        <dsp:cNvPr id="0" name=""/>
        <dsp:cNvSpPr/>
      </dsp:nvSpPr>
      <dsp:spPr>
        <a:xfrm>
          <a:off x="3371" y="29866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 err="1"/>
            <a:t>Shoemaking</a:t>
          </a:r>
          <a:r>
            <a:rPr lang="sk-SK" sz="1800" kern="1200" dirty="0"/>
            <a:t> </a:t>
          </a:r>
          <a:r>
            <a:rPr lang="sk-SK" sz="1800" kern="1200" dirty="0" err="1"/>
            <a:t>family</a:t>
          </a:r>
          <a:r>
            <a:rPr lang="sk-SK" sz="1800" kern="1200" dirty="0"/>
            <a:t> (in Zlín </a:t>
          </a:r>
          <a:r>
            <a:rPr lang="sk-SK" sz="1800" kern="1200" dirty="0" err="1"/>
            <a:t>from</a:t>
          </a:r>
          <a:r>
            <a:rPr lang="sk-SK" sz="1800" kern="1200" dirty="0"/>
            <a:t> </a:t>
          </a:r>
          <a:r>
            <a:rPr lang="sk-SK" sz="1800" kern="1200" dirty="0" err="1"/>
            <a:t>the</a:t>
          </a:r>
          <a:r>
            <a:rPr lang="sk-SK" sz="1800" kern="1200" dirty="0"/>
            <a:t> 17th </a:t>
          </a:r>
          <a:r>
            <a:rPr lang="sk-SK" sz="1800" kern="1200" dirty="0" err="1"/>
            <a:t>century</a:t>
          </a:r>
          <a:r>
            <a:rPr lang="sk-SK" sz="1800" kern="1200" dirty="0"/>
            <a:t>)</a:t>
          </a:r>
          <a:endParaRPr lang="en-US" sz="1800" kern="1200" dirty="0"/>
        </a:p>
      </dsp:txBody>
      <dsp:txXfrm>
        <a:off x="3371" y="298662"/>
        <a:ext cx="2674970" cy="1604982"/>
      </dsp:txXfrm>
    </dsp:sp>
    <dsp:sp modelId="{9C55F9E0-B88F-47CE-9745-79F79F0F8B59}">
      <dsp:nvSpPr>
        <dsp:cNvPr id="0" name=""/>
        <dsp:cNvSpPr/>
      </dsp:nvSpPr>
      <dsp:spPr>
        <a:xfrm>
          <a:off x="2945839" y="29866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>
              <a:latin typeface="Gill Sans MT" panose="020B0502020104020203"/>
            </a:rPr>
            <a:t> at 10</a:t>
          </a:r>
          <a:r>
            <a:rPr lang="sk-SK" sz="1800" kern="1200" dirty="0"/>
            <a:t> </a:t>
          </a:r>
          <a:r>
            <a:rPr lang="sk-SK" sz="1800" kern="1200" dirty="0">
              <a:latin typeface="Gill Sans MT" panose="020B0502020104020203"/>
            </a:rPr>
            <a:t>ymoved</a:t>
          </a:r>
          <a:r>
            <a:rPr lang="sk-SK" sz="1800" kern="1200" dirty="0"/>
            <a:t> to Uh. Hradiště and transfer to </a:t>
          </a:r>
          <a:r>
            <a:rPr lang="sk-SK" sz="1800" kern="1200" dirty="0" err="1">
              <a:latin typeface="Gill Sans MT" panose="020B0502020104020203"/>
            </a:rPr>
            <a:t>local</a:t>
          </a:r>
          <a:r>
            <a:rPr lang="sk-SK" sz="1800" kern="1200" dirty="0">
              <a:latin typeface="Gill Sans MT" panose="020B0502020104020203"/>
            </a:rPr>
            <a:t> </a:t>
          </a:r>
          <a:r>
            <a:rPr lang="sk-SK" sz="1800" kern="1200" dirty="0" err="1">
              <a:latin typeface="Gill Sans MT" panose="020B0502020104020203"/>
            </a:rPr>
            <a:t>school</a:t>
          </a:r>
          <a:endParaRPr lang="sk-SK" sz="1800" kern="1200" dirty="0"/>
        </a:p>
      </dsp:txBody>
      <dsp:txXfrm>
        <a:off x="2945839" y="298662"/>
        <a:ext cx="2674970" cy="1604982"/>
      </dsp:txXfrm>
    </dsp:sp>
    <dsp:sp modelId="{26C2C385-C960-4246-9F82-9EFDF36ECBC6}">
      <dsp:nvSpPr>
        <dsp:cNvPr id="0" name=""/>
        <dsp:cNvSpPr/>
      </dsp:nvSpPr>
      <dsp:spPr>
        <a:xfrm>
          <a:off x="5888307" y="29866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>
              <a:latin typeface="Gill Sans MT" panose="020B0502020104020203"/>
            </a:rPr>
            <a:t>At 12</a:t>
          </a:r>
          <a:r>
            <a:rPr lang="sk-SK" sz="1800" kern="1200" dirty="0"/>
            <a:t> </a:t>
          </a:r>
          <a:r>
            <a:rPr lang="sk-SK" sz="1800" kern="1200" dirty="0" err="1"/>
            <a:t>shoemaker's</a:t>
          </a:r>
          <a:r>
            <a:rPr lang="sk-SK" sz="1800" kern="1200" dirty="0"/>
            <a:t> </a:t>
          </a:r>
          <a:r>
            <a:rPr lang="sk-SK" sz="1800" kern="1200" dirty="0" err="1"/>
            <a:t>apprentices</a:t>
          </a:r>
          <a:r>
            <a:rPr lang="sk-SK" sz="1800" kern="1200" dirty="0"/>
            <a:t> </a:t>
          </a:r>
          <a:r>
            <a:rPr lang="sk-SK" sz="1800" kern="1200" dirty="0" err="1"/>
            <a:t>with</a:t>
          </a:r>
          <a:r>
            <a:rPr lang="sk-SK" sz="1800" kern="1200" dirty="0"/>
            <a:t> </a:t>
          </a:r>
          <a:r>
            <a:rPr lang="sk-SK" sz="1800" kern="1200" dirty="0" err="1"/>
            <a:t>his</a:t>
          </a:r>
          <a:r>
            <a:rPr lang="sk-SK" sz="1800" kern="1200" dirty="0"/>
            <a:t> </a:t>
          </a:r>
          <a:r>
            <a:rPr lang="sk-SK" sz="1800" kern="1200" dirty="0" err="1"/>
            <a:t>father</a:t>
          </a:r>
          <a:endParaRPr lang="en-US" sz="1800" kern="1200" dirty="0" err="1"/>
        </a:p>
      </dsp:txBody>
      <dsp:txXfrm>
        <a:off x="5888307" y="298662"/>
        <a:ext cx="2674970" cy="1604982"/>
      </dsp:txXfrm>
    </dsp:sp>
    <dsp:sp modelId="{5CD97A8B-0F09-4BD9-AFAA-5BD7C86EB5D9}">
      <dsp:nvSpPr>
        <dsp:cNvPr id="0" name=""/>
        <dsp:cNvSpPr/>
      </dsp:nvSpPr>
      <dsp:spPr>
        <a:xfrm>
          <a:off x="8830774" y="29866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At 14 </a:t>
          </a:r>
          <a:r>
            <a:rPr lang="sk-SK" sz="1800" kern="1200" dirty="0" err="1">
              <a:latin typeface="Gill Sans MT" panose="020B0502020104020203"/>
            </a:rPr>
            <a:t>worked</a:t>
          </a:r>
          <a:r>
            <a:rPr lang="sk-SK" sz="1800" kern="1200" dirty="0">
              <a:latin typeface="Gill Sans MT" panose="020B0502020104020203"/>
            </a:rPr>
            <a:t> </a:t>
          </a:r>
          <a:r>
            <a:rPr lang="sk-SK" sz="1800" kern="1200" dirty="0" err="1">
              <a:latin typeface="Gill Sans MT" panose="020B0502020104020203"/>
            </a:rPr>
            <a:t>for</a:t>
          </a:r>
          <a:r>
            <a:rPr lang="sk-SK" sz="1800" kern="1200" dirty="0">
              <a:latin typeface="Gill Sans MT" panose="020B0502020104020203"/>
            </a:rPr>
            <a:t> </a:t>
          </a:r>
          <a:r>
            <a:rPr lang="sk-SK" sz="1800" kern="1200" dirty="0" err="1">
              <a:latin typeface="Gill Sans MT" panose="020B0502020104020203"/>
            </a:rPr>
            <a:t>Färber</a:t>
          </a:r>
          <a:r>
            <a:rPr lang="sk-SK" sz="1800" kern="1200" dirty="0"/>
            <a:t> in </a:t>
          </a:r>
          <a:r>
            <a:rPr lang="sk-SK" sz="1800" kern="1200" dirty="0" err="1"/>
            <a:t>Prostejov</a:t>
          </a:r>
          <a:endParaRPr lang="en-US" sz="1800" kern="1200" dirty="0" err="1"/>
        </a:p>
      </dsp:txBody>
      <dsp:txXfrm>
        <a:off x="8830774" y="298662"/>
        <a:ext cx="2674970" cy="1604982"/>
      </dsp:txXfrm>
    </dsp:sp>
    <dsp:sp modelId="{527A280A-29C1-403E-9DC8-156073122F24}">
      <dsp:nvSpPr>
        <dsp:cNvPr id="0" name=""/>
        <dsp:cNvSpPr/>
      </dsp:nvSpPr>
      <dsp:spPr>
        <a:xfrm>
          <a:off x="3371" y="217114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first</a:t>
          </a:r>
          <a:r>
            <a:rPr lang="sk-SK" sz="1800" kern="1200" dirty="0"/>
            <a:t> business </a:t>
          </a:r>
          <a:r>
            <a:rPr lang="sk-SK" sz="1800" kern="1200" dirty="0" err="1"/>
            <a:t>failure</a:t>
          </a:r>
          <a:r>
            <a:rPr lang="sk-SK" sz="1800" kern="1200" dirty="0"/>
            <a:t> in </a:t>
          </a:r>
          <a:r>
            <a:rPr lang="sk-SK" sz="1800" kern="1200" dirty="0" err="1"/>
            <a:t>Vienna</a:t>
          </a:r>
          <a:endParaRPr lang="en-US" sz="1800" kern="1200" dirty="0" err="1"/>
        </a:p>
      </dsp:txBody>
      <dsp:txXfrm>
        <a:off x="3371" y="2171142"/>
        <a:ext cx="2674970" cy="1604982"/>
      </dsp:txXfrm>
    </dsp:sp>
    <dsp:sp modelId="{E9006054-0418-4CB7-9B60-062D7EA36DA2}">
      <dsp:nvSpPr>
        <dsp:cNvPr id="0" name=""/>
        <dsp:cNvSpPr/>
      </dsp:nvSpPr>
      <dsp:spPr>
        <a:xfrm>
          <a:off x="2945839" y="217114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Business </a:t>
          </a:r>
          <a:r>
            <a:rPr lang="sk-SK" sz="1800" kern="1200" dirty="0" err="1"/>
            <a:t>traveler</a:t>
          </a:r>
          <a:r>
            <a:rPr lang="sk-SK" sz="1800" kern="1200" dirty="0"/>
            <a:t> in </a:t>
          </a:r>
          <a:r>
            <a:rPr lang="sk-SK" sz="1800" kern="1200" dirty="0" err="1"/>
            <a:t>father's</a:t>
          </a:r>
          <a:r>
            <a:rPr lang="sk-SK" sz="1800" kern="1200" dirty="0"/>
            <a:t> </a:t>
          </a:r>
          <a:r>
            <a:rPr lang="sk-SK" sz="1800" kern="1200" dirty="0" err="1"/>
            <a:t>company</a:t>
          </a:r>
          <a:endParaRPr lang="en-US" sz="1800" kern="1200" dirty="0" err="1"/>
        </a:p>
      </dsp:txBody>
      <dsp:txXfrm>
        <a:off x="2945839" y="2171142"/>
        <a:ext cx="2674970" cy="1604982"/>
      </dsp:txXfrm>
    </dsp:sp>
    <dsp:sp modelId="{CB50FC31-5EBC-4A34-9A83-6293203DE36A}">
      <dsp:nvSpPr>
        <dsp:cNvPr id="0" name=""/>
        <dsp:cNvSpPr/>
      </dsp:nvSpPr>
      <dsp:spPr>
        <a:xfrm>
          <a:off x="5888307" y="217114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In 1894, he and </a:t>
          </a:r>
          <a:r>
            <a:rPr lang="sk-SK" sz="1800" kern="1200" dirty="0" err="1"/>
            <a:t>his</a:t>
          </a:r>
          <a:r>
            <a:rPr lang="sk-SK" sz="1800" kern="1200" dirty="0"/>
            <a:t> </a:t>
          </a:r>
          <a:r>
            <a:rPr lang="sk-SK" sz="1800" kern="1200" dirty="0" err="1"/>
            <a:t>siblings</a:t>
          </a:r>
          <a:r>
            <a:rPr lang="sk-SK" sz="1800" kern="1200" dirty="0"/>
            <a:t> </a:t>
          </a:r>
          <a:r>
            <a:rPr lang="sk-SK" sz="1800" kern="1200" dirty="0" err="1"/>
            <a:t>were</a:t>
          </a:r>
          <a:r>
            <a:rPr lang="sk-SK" sz="1800" kern="1200" dirty="0"/>
            <a:t> </a:t>
          </a:r>
          <a:r>
            <a:rPr lang="sk-SK" sz="1800" kern="1200" dirty="0" err="1"/>
            <a:t>paid</a:t>
          </a:r>
          <a:r>
            <a:rPr lang="sk-SK" sz="1800" kern="1200" dirty="0"/>
            <a:t> </a:t>
          </a:r>
          <a:r>
            <a:rPr lang="sk-SK" sz="1800" kern="1200" dirty="0" err="1"/>
            <a:t>from</a:t>
          </a:r>
          <a:r>
            <a:rPr lang="sk-SK" sz="1800" kern="1200" dirty="0"/>
            <a:t> a </a:t>
          </a:r>
          <a:r>
            <a:rPr lang="sk-SK" sz="1800" kern="1200" dirty="0" err="1"/>
            <a:t>family</a:t>
          </a:r>
          <a:r>
            <a:rPr lang="sk-SK" sz="1800" kern="1200" dirty="0"/>
            <a:t> business, and </a:t>
          </a:r>
          <a:r>
            <a:rPr lang="sk-SK" sz="1800" kern="1200" dirty="0" err="1"/>
            <a:t>they</a:t>
          </a:r>
          <a:r>
            <a:rPr lang="sk-SK" sz="1800" kern="1200" dirty="0"/>
            <a:t> </a:t>
          </a:r>
          <a:r>
            <a:rPr lang="sk-SK" sz="1800" kern="1200" dirty="0" err="1"/>
            <a:t>founded</a:t>
          </a:r>
          <a:r>
            <a:rPr lang="sk-SK" sz="1800" kern="1200" dirty="0"/>
            <a:t> a </a:t>
          </a:r>
          <a:r>
            <a:rPr lang="sk-SK" sz="1800" kern="1200" dirty="0" err="1"/>
            <a:t>shoemaking</a:t>
          </a:r>
          <a:r>
            <a:rPr lang="sk-SK" sz="1800" kern="1200" dirty="0"/>
            <a:t> </a:t>
          </a:r>
          <a:r>
            <a:rPr lang="sk-SK" sz="1800" kern="1200" dirty="0" err="1"/>
            <a:t>trade</a:t>
          </a:r>
          <a:r>
            <a:rPr lang="sk-SK" sz="1800" kern="1200" dirty="0"/>
            <a:t> in Zlín</a:t>
          </a:r>
          <a:r>
            <a:rPr lang="sk-SK" sz="1800" kern="1200" dirty="0">
              <a:latin typeface="Gill Sans MT" panose="020B0502020104020203"/>
            </a:rPr>
            <a:t> under </a:t>
          </a:r>
          <a:r>
            <a:rPr lang="sk-SK" sz="1800" kern="1200" dirty="0" err="1">
              <a:latin typeface="Gill Sans MT" panose="020B0502020104020203"/>
            </a:rPr>
            <a:t>the</a:t>
          </a:r>
          <a:r>
            <a:rPr lang="sk-SK" sz="1800" kern="1200" dirty="0">
              <a:latin typeface="Gill Sans MT" panose="020B0502020104020203"/>
            </a:rPr>
            <a:t> 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eldest</a:t>
          </a:r>
          <a:r>
            <a:rPr lang="sk-SK" sz="1800" kern="1200" dirty="0"/>
            <a:t> Antonín.</a:t>
          </a:r>
          <a:endParaRPr lang="en-US" sz="1800" kern="1200" dirty="0"/>
        </a:p>
      </dsp:txBody>
      <dsp:txXfrm>
        <a:off x="5888307" y="2171142"/>
        <a:ext cx="2674970" cy="1604982"/>
      </dsp:txXfrm>
    </dsp:sp>
    <dsp:sp modelId="{FED91BFB-A073-4306-B3F7-547FAA7CDB00}">
      <dsp:nvSpPr>
        <dsp:cNvPr id="0" name=""/>
        <dsp:cNvSpPr/>
      </dsp:nvSpPr>
      <dsp:spPr>
        <a:xfrm>
          <a:off x="8830774" y="2171142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 err="1"/>
            <a:t>Wallachian</a:t>
          </a:r>
          <a:r>
            <a:rPr lang="sk-SK" sz="1800" kern="1200" dirty="0"/>
            <a:t> </a:t>
          </a:r>
          <a:r>
            <a:rPr lang="sk-SK" sz="1800" kern="1200" dirty="0" err="1"/>
            <a:t>footwear</a:t>
          </a:r>
          <a:r>
            <a:rPr lang="sk-SK" sz="1800" kern="1200" dirty="0"/>
            <a:t>, 50 </a:t>
          </a:r>
          <a:r>
            <a:rPr lang="sk-SK" sz="1800" kern="1200" dirty="0" err="1"/>
            <a:t>employees</a:t>
          </a:r>
          <a:r>
            <a:rPr lang="sk-SK" sz="1800" kern="1200" dirty="0"/>
            <a:t>, </a:t>
          </a:r>
          <a:r>
            <a:rPr lang="sk-SK" sz="1800" kern="1200" dirty="0" err="1"/>
            <a:t>sale</a:t>
          </a:r>
          <a:r>
            <a:rPr lang="sk-SK" sz="1800" kern="1200" dirty="0"/>
            <a:t> of </a:t>
          </a:r>
          <a:r>
            <a:rPr lang="sk-SK" sz="1800" kern="1200" dirty="0" err="1"/>
            <a:t>products</a:t>
          </a:r>
          <a:r>
            <a:rPr lang="sk-SK" sz="1800" kern="1200" dirty="0"/>
            <a:t> of </a:t>
          </a:r>
          <a:r>
            <a:rPr lang="sk-SK" sz="1800" kern="1200" dirty="0" err="1"/>
            <a:t>other</a:t>
          </a:r>
          <a:r>
            <a:rPr lang="sk-SK" sz="1800" kern="1200" dirty="0"/>
            <a:t> </a:t>
          </a:r>
          <a:r>
            <a:rPr lang="sk-SK" sz="1800" kern="1200" dirty="0" err="1"/>
            <a:t>tradesmen</a:t>
          </a:r>
          <a:endParaRPr lang="en-US" sz="1800" kern="1200" dirty="0" err="1"/>
        </a:p>
      </dsp:txBody>
      <dsp:txXfrm>
        <a:off x="8830774" y="2171142"/>
        <a:ext cx="2674970" cy="1604982"/>
      </dsp:txXfrm>
    </dsp:sp>
    <dsp:sp modelId="{1E311925-DB62-4075-927F-EA11383262C4}">
      <dsp:nvSpPr>
        <dsp:cNvPr id="0" name=""/>
        <dsp:cNvSpPr/>
      </dsp:nvSpPr>
      <dsp:spPr>
        <a:xfrm>
          <a:off x="1474605" y="4043621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 err="1">
              <a:latin typeface="Gill Sans MT" panose="020B0502020104020203"/>
            </a:rPr>
            <a:t>They</a:t>
          </a:r>
          <a:r>
            <a:rPr lang="sk-SK" sz="1800" kern="1200" dirty="0"/>
            <a:t> </a:t>
          </a:r>
          <a:r>
            <a:rPr lang="sk-SK" sz="1800" kern="1200" dirty="0" err="1"/>
            <a:t>introduced</a:t>
          </a:r>
          <a:r>
            <a:rPr lang="sk-SK" sz="1800" kern="1200" dirty="0"/>
            <a:t> </a:t>
          </a:r>
          <a:r>
            <a:rPr lang="sk-SK" sz="1800" kern="1200" dirty="0" err="1"/>
            <a:t>fixed</a:t>
          </a:r>
          <a:r>
            <a:rPr lang="sk-SK" sz="1800" kern="1200" dirty="0"/>
            <a:t> </a:t>
          </a:r>
          <a:r>
            <a:rPr lang="sk-SK" sz="1800" kern="1200" dirty="0" err="1"/>
            <a:t>working</a:t>
          </a:r>
          <a:r>
            <a:rPr lang="sk-SK" sz="1800" kern="1200" dirty="0"/>
            <a:t> </a:t>
          </a:r>
          <a:r>
            <a:rPr lang="sk-SK" sz="1800" kern="1200" dirty="0" err="1"/>
            <a:t>hours</a:t>
          </a:r>
          <a:r>
            <a:rPr lang="sk-SK" sz="1800" kern="1200" dirty="0"/>
            <a:t> and a </a:t>
          </a:r>
          <a:r>
            <a:rPr lang="sk-SK" sz="1800" kern="1200" dirty="0" err="1"/>
            <a:t>weekly</a:t>
          </a:r>
          <a:r>
            <a:rPr lang="sk-SK" sz="1800" kern="1200" dirty="0"/>
            <a:t> </a:t>
          </a:r>
          <a:r>
            <a:rPr lang="sk-SK" sz="1800" kern="1200" dirty="0" err="1"/>
            <a:t>wage</a:t>
          </a:r>
          <a:endParaRPr lang="en-US" sz="1800" kern="1200" dirty="0" err="1"/>
        </a:p>
      </dsp:txBody>
      <dsp:txXfrm>
        <a:off x="1474605" y="4043621"/>
        <a:ext cx="2674970" cy="1604982"/>
      </dsp:txXfrm>
    </dsp:sp>
    <dsp:sp modelId="{8094DE4B-978E-4C86-AED8-5AEABF2DB11F}">
      <dsp:nvSpPr>
        <dsp:cNvPr id="0" name=""/>
        <dsp:cNvSpPr/>
      </dsp:nvSpPr>
      <dsp:spPr>
        <a:xfrm>
          <a:off x="4417073" y="4043621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In 1985, </a:t>
          </a:r>
          <a:r>
            <a:rPr lang="sk-SK" sz="1800" kern="1200" dirty="0" err="1"/>
            <a:t>financial</a:t>
          </a:r>
          <a:r>
            <a:rPr lang="sk-SK" sz="1800" kern="1200" dirty="0"/>
            <a:t> </a:t>
          </a:r>
          <a:r>
            <a:rPr lang="sk-SK" sz="1800" kern="1200" dirty="0" err="1"/>
            <a:t>problems</a:t>
          </a:r>
          <a:r>
            <a:rPr lang="sk-SK" sz="1800" kern="1200" dirty="0"/>
            <a:t> (</a:t>
          </a:r>
          <a:r>
            <a:rPr lang="sk-SK" sz="1800" kern="1200" dirty="0" err="1"/>
            <a:t>bills</a:t>
          </a:r>
          <a:r>
            <a:rPr lang="sk-SK" sz="1800" kern="1200" dirty="0"/>
            <a:t> of </a:t>
          </a:r>
          <a:r>
            <a:rPr lang="sk-SK" sz="1800" kern="1200" dirty="0" err="1"/>
            <a:t>exchange</a:t>
          </a:r>
          <a:r>
            <a:rPr lang="sk-SK" sz="1800" kern="1200" dirty="0"/>
            <a:t>, </a:t>
          </a:r>
          <a:r>
            <a:rPr lang="sk-SK" sz="1800" kern="1200" dirty="0" err="1"/>
            <a:t>checks</a:t>
          </a:r>
          <a:r>
            <a:rPr lang="sk-SK" sz="1800" kern="1200" dirty="0"/>
            <a:t>) </a:t>
          </a:r>
          <a:r>
            <a:rPr lang="sk-SK" sz="1800" kern="1200" dirty="0" err="1">
              <a:latin typeface="Gill Sans MT" panose="020B0502020104020203"/>
            </a:rPr>
            <a:t>fixed</a:t>
          </a:r>
          <a:r>
            <a:rPr lang="sk-SK" sz="1800" kern="1200" dirty="0">
              <a:latin typeface="Gill Sans MT" panose="020B0502020104020203"/>
            </a:rPr>
            <a:t> by</a:t>
          </a:r>
          <a:r>
            <a:rPr lang="sk-SK" sz="1800" kern="1200" dirty="0"/>
            <a:t> 800 </a:t>
          </a:r>
          <a:r>
            <a:rPr lang="sk-SK" sz="1800" kern="1200" dirty="0" err="1"/>
            <a:t>gold</a:t>
          </a:r>
          <a:r>
            <a:rPr lang="sk-SK" sz="1800" kern="1200" dirty="0">
              <a:latin typeface="Gill Sans MT" panose="020B0502020104020203"/>
            </a:rPr>
            <a:t> </a:t>
          </a:r>
          <a:r>
            <a:rPr lang="sk-SK" sz="1800" kern="1200" dirty="0" err="1">
              <a:latin typeface="Gill Sans MT" panose="020B0502020104020203"/>
            </a:rPr>
            <a:t>mom</a:t>
          </a:r>
          <a:r>
            <a:rPr lang="sk-SK" sz="1800" kern="1200" dirty="0">
              <a:latin typeface="Gill Sans MT" panose="020B0502020104020203"/>
            </a:rPr>
            <a:t> </a:t>
          </a:r>
          <a:r>
            <a:rPr lang="sk-SK" sz="1800" kern="1200" dirty="0" err="1">
              <a:latin typeface="Gill Sans MT" panose="020B0502020104020203"/>
            </a:rPr>
            <a:t>inheritances</a:t>
          </a:r>
          <a:r>
            <a:rPr lang="sk-SK" sz="1800" kern="1200" dirty="0">
              <a:latin typeface="Gill Sans MT" panose="020B0502020104020203"/>
            </a:rPr>
            <a:t> </a:t>
          </a:r>
          <a:endParaRPr lang="sk-SK" sz="1800" kern="1200" dirty="0"/>
        </a:p>
      </dsp:txBody>
      <dsp:txXfrm>
        <a:off x="4417073" y="4043621"/>
        <a:ext cx="2674970" cy="1604982"/>
      </dsp:txXfrm>
    </dsp:sp>
    <dsp:sp modelId="{71080E46-E9E4-464B-AD13-2A7243D62EFB}">
      <dsp:nvSpPr>
        <dsp:cNvPr id="0" name=""/>
        <dsp:cNvSpPr/>
      </dsp:nvSpPr>
      <dsp:spPr>
        <a:xfrm>
          <a:off x="7359540" y="4043621"/>
          <a:ext cx="2674970" cy="1604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 err="1"/>
            <a:t>After</a:t>
          </a:r>
          <a:r>
            <a:rPr lang="sk-SK" sz="1800" kern="1200" dirty="0"/>
            <a:t> </a:t>
          </a:r>
          <a:r>
            <a:rPr lang="sk-SK" sz="1800" kern="1200" dirty="0" err="1"/>
            <a:t>Antonín's</a:t>
          </a:r>
          <a:r>
            <a:rPr lang="sk-SK" sz="1800" kern="1200" dirty="0"/>
            <a:t> </a:t>
          </a:r>
          <a:r>
            <a:rPr lang="sk-SK" sz="1800" kern="1200" dirty="0" err="1"/>
            <a:t>departure</a:t>
          </a:r>
          <a:r>
            <a:rPr lang="sk-SK" sz="1800" kern="1200" dirty="0"/>
            <a:t> </a:t>
          </a:r>
          <a:r>
            <a:rPr lang="sk-SK" sz="1800" kern="1200" dirty="0" err="1"/>
            <a:t>for</a:t>
          </a:r>
          <a:r>
            <a:rPr lang="sk-SK" sz="1800" kern="1200" dirty="0"/>
            <a:t> 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war</a:t>
          </a:r>
          <a:r>
            <a:rPr lang="sk-SK" sz="1800" kern="1200" dirty="0"/>
            <a:t>, Tomáš </a:t>
          </a:r>
          <a:r>
            <a:rPr lang="sk-SK" sz="1800" kern="1200" dirty="0" err="1"/>
            <a:t>took</a:t>
          </a:r>
          <a:r>
            <a:rPr lang="sk-SK" sz="1800" kern="1200" dirty="0"/>
            <a:t> over 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company</a:t>
          </a:r>
          <a:r>
            <a:rPr lang="sk-SK" sz="1800" kern="1200" dirty="0"/>
            <a:t> and 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debts</a:t>
          </a:r>
          <a:r>
            <a:rPr lang="sk-SK" sz="1800" kern="1200" dirty="0"/>
            <a:t> ... he </a:t>
          </a:r>
          <a:r>
            <a:rPr lang="sk-SK" sz="1800" kern="1200" dirty="0" err="1"/>
            <a:t>got</a:t>
          </a:r>
          <a:r>
            <a:rPr lang="sk-SK" sz="1800" kern="1200" dirty="0"/>
            <a:t> </a:t>
          </a:r>
          <a:r>
            <a:rPr lang="sk-SK" sz="1800" kern="1200" dirty="0" err="1"/>
            <a:t>rid</a:t>
          </a:r>
          <a:r>
            <a:rPr lang="sk-SK" sz="1800" kern="1200" dirty="0"/>
            <a:t> of </a:t>
          </a:r>
          <a:r>
            <a:rPr lang="sk-SK" sz="1800" kern="1200" dirty="0" err="1"/>
            <a:t>them</a:t>
          </a:r>
          <a:r>
            <a:rPr lang="sk-SK" sz="1800" kern="1200" dirty="0"/>
            <a:t> by 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summer</a:t>
          </a:r>
          <a:r>
            <a:rPr lang="sk-SK" sz="1800" kern="1200" dirty="0"/>
            <a:t> of 1896</a:t>
          </a:r>
          <a:endParaRPr lang="en-US" sz="1800" kern="1200" dirty="0"/>
        </a:p>
      </dsp:txBody>
      <dsp:txXfrm>
        <a:off x="7359540" y="4043621"/>
        <a:ext cx="2674970" cy="1604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E1C3-7F0D-40DE-ADB8-5E49A4FD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B7F6E-3434-4266-B6C4-2F2758B7F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3876C-A5B8-42B1-A96D-DAC97B72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F7644-8223-4C16-98D9-3DEDE3DAA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6D8AF-DBED-4FA9-B6B7-45D50BD8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5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DD166-4A81-4280-ACB1-866F2CC34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389D-F9ED-44D8-B09E-C25DDF473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D01B7-022A-43F2-A6C6-5F3DAEAD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7AE5-08C0-4BB1-98BD-B5D8D662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C0193-1FFC-44D0-BBFD-E08249FF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C392EA-92D4-4F01-813C-99BB75D45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DBA3C-9CC0-4781-ABC5-53D4E0278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1F3F1-D124-4490-9BD1-129BAB7B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AC77-F6B4-495A-B7D8-E3432711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8C2E1-D762-43CE-B828-D5C3AC42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986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00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37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204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27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779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3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3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3B9A-241E-42C7-9637-D7EB867D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7B14-4EF1-4C78-B276-B510DE68F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99AA3-530F-4749-B24D-068D480A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56089-D058-4675-8507-39723AE6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5A7A0-4D7C-492A-8495-2C9B7CA9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5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7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36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86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288C-CBEC-4766-9083-2DC6F887F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656B6-26A9-4BC7-8CB1-812036236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5F9F8-DC1F-4C48-8DD2-8B79F2D3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63930-0A16-40A3-91CD-D34004F9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F63AD-C1DB-4917-BD00-A628D058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6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ABA3-4D5E-411C-BFDE-E7A6C000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8DB58-A408-4260-ACE0-7F616CB9C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CD636-259E-4AFE-9C11-4FB77FF05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CB7E2-EB34-4389-8B4C-012A1DAA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1F6E2-F1D3-4A4E-9544-BCD595C0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5AA20-8DC6-4956-963A-7CECA9B6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5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F3EE0-4009-4293-986F-80EA18B0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D20A3-B783-49BC-B3F7-C205B27A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09B84-33CC-4043-98E8-91DE5DB6A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2B6E6-2C94-4A91-915C-A93A38109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3356E-CC8A-4B57-A6B0-7CAFD7D58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7D50A-A36D-4A6F-A759-9104E78F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DE895F-765A-4F43-A8E6-C3BBBF8E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8BA53-B222-4663-8147-3E8785E2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2D15-0639-48E5-9879-ABAB5DBF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AC253D-5CC9-4F89-B601-70D7730A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EDA68-81B3-4D54-9261-58A5284CF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9C007-D309-499C-86DF-72405E8C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6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45422-7541-4DD2-83B6-C9566408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D34FB-07F7-4D7E-AB42-7B868123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A6EEC-3DE5-467E-B5E9-4E11AA1B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8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E180-E337-491C-8F22-B76A4FEE8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3E8F2-89A0-4A6A-AB70-3C4352392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F709F-BFA8-4E56-A02D-398EA2E33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129BB-0FA6-4189-B306-EB741566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3CCE0-7ABB-4D24-B7FE-64C68267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7BB12-F56F-440C-8510-52ABB2FE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9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BD28-A930-454B-AA04-55F7154F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1AD55F-D959-4CC0-A491-D952F9763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C9B84-C6FD-45FC-A470-5371AADE0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08E55-2BDB-49CD-BCED-A59E0398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7174D-6ED7-42AE-8B5C-0D8703C5E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27EDF-0A49-4FE7-8363-0636FD8A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7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E7E172-F8CD-4FCE-9E16-8C7F0F5E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97F27-0EE3-4923-9317-7102AD66B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294C6-7E55-4D79-9C15-8246E9555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B0553-32CE-4262-8D8F-7F1F6D73359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48F13-4EC5-446A-A2DD-BF8F2E948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39718-C233-4DEE-927F-E810C70B9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048C-BEA8-4982-9D3D-9C2CAFB88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9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2F3F492-E0A0-4C79-ACDA-5116D1D2F6BB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F73CA28-6CC3-43B4-A7B0-95CA54C3BF1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29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171204-6A50-40E1-B631-84CEDFC9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C973F6-5187-412F-AACC-6E3FF8A6A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1AE14F-1B7E-41E6-B579-2F71D13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965278" y="668740"/>
            <a:ext cx="7574507" cy="3330055"/>
          </a:xfrm>
        </p:spPr>
        <p:txBody>
          <a:bodyPr anchor="ctr">
            <a:normAutofit/>
          </a:bodyPr>
          <a:lstStyle/>
          <a:p>
            <a:r>
              <a:rPr lang="en-GB" sz="6000" dirty="0">
                <a:ea typeface="+mj-lt"/>
                <a:cs typeface="+mj-lt"/>
              </a:rPr>
              <a:t>Baťa's management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2BB805-F7B7-4B80-A1C5-385D4DAF7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6" name="Zástupný objekt pre obsah 5"/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endParaRPr lang="en-GB" sz="3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209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08C7B0D-4AC3-45B0-B6FB-9121AD889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09CCE6-9706-43F2-900B-9FF21570B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4F391A-7620-4244-9E33-D492E22E4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403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CD38522-5E8C-4DCD-9067-495274CF9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584204" y="1896533"/>
            <a:ext cx="7225074" cy="3962266"/>
          </a:xfrm>
        </p:spPr>
        <p:txBody>
          <a:bodyPr>
            <a:normAutofit/>
          </a:bodyPr>
          <a:lstStyle/>
          <a:p>
            <a:pPr marL="305435" indent="-305435"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1912 </a:t>
            </a:r>
            <a:r>
              <a:rPr lang="sk-SK" dirty="0" err="1">
                <a:ea typeface="+mn-lt"/>
                <a:cs typeface="+mn-lt"/>
              </a:rPr>
              <a:t>Wedding</a:t>
            </a:r>
            <a:r>
              <a:rPr lang="sk-SK" dirty="0">
                <a:ea typeface="+mn-lt"/>
                <a:cs typeface="+mn-lt"/>
              </a:rPr>
              <a:t>-</a:t>
            </a:r>
            <a:r>
              <a:rPr lang="sk-SK" dirty="0" err="1">
                <a:ea typeface="+mn-lt"/>
                <a:cs typeface="+mn-lt"/>
              </a:rPr>
              <a:t>son</a:t>
            </a:r>
            <a:r>
              <a:rPr lang="sk-SK" dirty="0">
                <a:ea typeface="+mn-lt"/>
                <a:cs typeface="+mn-lt"/>
              </a:rPr>
              <a:t>-severe </a:t>
            </a:r>
            <a:r>
              <a:rPr lang="sk-SK" dirty="0" err="1">
                <a:ea typeface="+mn-lt"/>
                <a:cs typeface="+mn-lt"/>
              </a:rPr>
              <a:t>car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accident</a:t>
            </a:r>
            <a:endParaRPr lang="sk-SK"/>
          </a:p>
          <a:p>
            <a:pPr marL="305435" indent="-305435"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1914 St. </a:t>
            </a:r>
            <a:r>
              <a:rPr lang="sk-SK" dirty="0" err="1">
                <a:ea typeface="+mn-lt"/>
                <a:cs typeface="+mn-lt"/>
              </a:rPr>
              <a:t>war</a:t>
            </a:r>
            <a:r>
              <a:rPr lang="sk-SK" dirty="0">
                <a:ea typeface="+mn-lt"/>
                <a:cs typeface="+mn-lt"/>
              </a:rPr>
              <a:t>: </a:t>
            </a:r>
            <a:r>
              <a:rPr lang="sk-SK" dirty="0" err="1">
                <a:ea typeface="+mn-lt"/>
                <a:cs typeface="+mn-lt"/>
              </a:rPr>
              <a:t>mobilization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lack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work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order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from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army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creation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Zlín </a:t>
            </a:r>
            <a:r>
              <a:rPr lang="sk-SK" dirty="0" err="1">
                <a:ea typeface="+mn-lt"/>
                <a:cs typeface="+mn-lt"/>
              </a:rPr>
              <a:t>supply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consortium</a:t>
            </a:r>
            <a:r>
              <a:rPr lang="sk-SK" dirty="0">
                <a:ea typeface="+mn-lt"/>
                <a:cs typeface="+mn-lt"/>
              </a:rPr>
              <a:t> (</a:t>
            </a:r>
            <a:r>
              <a:rPr lang="sk-SK" dirty="0" err="1">
                <a:ea typeface="+mn-lt"/>
                <a:cs typeface="+mn-lt"/>
              </a:rPr>
              <a:t>work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factory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delayed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call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order</a:t>
            </a:r>
            <a:r>
              <a:rPr lang="sk-SK" dirty="0">
                <a:ea typeface="+mn-lt"/>
                <a:cs typeface="+mn-lt"/>
              </a:rPr>
              <a:t>)</a:t>
            </a:r>
            <a:endParaRPr lang="sk-SK">
              <a:ea typeface="+mn-lt"/>
              <a:cs typeface="+mn-lt"/>
            </a:endParaRPr>
          </a:p>
          <a:p>
            <a:pPr marL="305435" indent="-305435"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Boom </a:t>
            </a:r>
            <a:r>
              <a:rPr lang="sk-SK" dirty="0" err="1">
                <a:ea typeface="+mn-lt"/>
                <a:cs typeface="+mn-lt"/>
              </a:rPr>
              <a:t>during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war</a:t>
            </a:r>
            <a:r>
              <a:rPr lang="sk-SK" dirty="0">
                <a:ea typeface="+mn-lt"/>
                <a:cs typeface="+mn-lt"/>
              </a:rPr>
              <a:t>: </a:t>
            </a:r>
            <a:r>
              <a:rPr lang="sk-SK" dirty="0" err="1">
                <a:ea typeface="+mn-lt"/>
                <a:cs typeface="+mn-lt"/>
              </a:rPr>
              <a:t>strike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wage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cuts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layoffs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departure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prisoners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war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creation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staff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accounts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their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control</a:t>
            </a:r>
            <a:r>
              <a:rPr lang="sk-SK" dirty="0">
                <a:ea typeface="+mn-lt"/>
                <a:cs typeface="+mn-lt"/>
              </a:rPr>
              <a:t>.</a:t>
            </a:r>
            <a:endParaRPr lang="sk-SK">
              <a:ea typeface="+mn-lt"/>
              <a:cs typeface="+mn-lt"/>
            </a:endParaRPr>
          </a:p>
          <a:p>
            <a:pPr marL="305435" indent="-305435"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20s </a:t>
            </a:r>
            <a:r>
              <a:rPr lang="sk-SK" dirty="0" err="1">
                <a:ea typeface="+mn-lt"/>
                <a:cs typeface="+mn-lt"/>
              </a:rPr>
              <a:t>crisis</a:t>
            </a:r>
            <a:r>
              <a:rPr lang="sk-SK" dirty="0">
                <a:ea typeface="+mn-lt"/>
                <a:cs typeface="+mn-lt"/>
              </a:rPr>
              <a:t>, 50% </a:t>
            </a:r>
            <a:r>
              <a:rPr lang="sk-SK" dirty="0" err="1">
                <a:ea typeface="+mn-lt"/>
                <a:cs typeface="+mn-lt"/>
              </a:rPr>
              <a:t>sale</a:t>
            </a:r>
            <a:r>
              <a:rPr lang="sk-SK" dirty="0">
                <a:ea typeface="+mn-lt"/>
                <a:cs typeface="+mn-lt"/>
              </a:rPr>
              <a:t>, 40% </a:t>
            </a:r>
            <a:r>
              <a:rPr lang="sk-SK" dirty="0" err="1">
                <a:ea typeface="+mn-lt"/>
                <a:cs typeface="+mn-lt"/>
              </a:rPr>
              <a:t>wage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reduction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replaced</a:t>
            </a:r>
            <a:r>
              <a:rPr lang="sk-SK" dirty="0">
                <a:ea typeface="+mn-lt"/>
                <a:cs typeface="+mn-lt"/>
              </a:rPr>
              <a:t> by 50% </a:t>
            </a:r>
            <a:r>
              <a:rPr lang="sk-SK" dirty="0" err="1">
                <a:ea typeface="+mn-lt"/>
                <a:cs typeface="+mn-lt"/>
              </a:rPr>
              <a:t>discount</a:t>
            </a:r>
            <a:r>
              <a:rPr lang="sk-SK" dirty="0">
                <a:ea typeface="+mn-lt"/>
                <a:cs typeface="+mn-lt"/>
              </a:rPr>
              <a:t> on </a:t>
            </a:r>
            <a:r>
              <a:rPr lang="sk-SK" dirty="0" err="1">
                <a:ea typeface="+mn-lt"/>
                <a:cs typeface="+mn-lt"/>
              </a:rPr>
              <a:t>food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corporate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stores</a:t>
            </a:r>
            <a:r>
              <a:rPr lang="sk-SK" dirty="0">
                <a:ea typeface="+mn-lt"/>
                <a:cs typeface="+mn-lt"/>
              </a:rPr>
              <a:t> - export </a:t>
            </a:r>
            <a:r>
              <a:rPr lang="sk-SK" dirty="0" err="1">
                <a:ea typeface="+mn-lt"/>
                <a:cs typeface="+mn-lt"/>
              </a:rPr>
              <a:t>expansion</a:t>
            </a:r>
            <a:r>
              <a:rPr lang="sk-SK" dirty="0">
                <a:ea typeface="+mn-lt"/>
                <a:cs typeface="+mn-lt"/>
              </a:rPr>
              <a:t> (112 </a:t>
            </a:r>
            <a:r>
              <a:rPr lang="sk-SK" dirty="0" err="1">
                <a:ea typeface="+mn-lt"/>
                <a:cs typeface="+mn-lt"/>
              </a:rPr>
              <a:t>stores</a:t>
            </a:r>
            <a:r>
              <a:rPr lang="sk-SK" dirty="0">
                <a:ea typeface="+mn-lt"/>
                <a:cs typeface="+mn-lt"/>
              </a:rPr>
              <a:t>)</a:t>
            </a:r>
            <a:endParaRPr lang="sk-SK">
              <a:ea typeface="+mn-lt"/>
              <a:cs typeface="+mn-lt"/>
            </a:endParaRPr>
          </a:p>
          <a:p>
            <a:pPr marL="305435" indent="-305435"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1923- Baťa </a:t>
            </a:r>
            <a:r>
              <a:rPr lang="sk-SK" dirty="0" err="1">
                <a:ea typeface="+mn-lt"/>
                <a:cs typeface="+mn-lt"/>
              </a:rPr>
              <a:t>mayor</a:t>
            </a:r>
            <a:r>
              <a:rPr lang="sk-SK" dirty="0">
                <a:ea typeface="+mn-lt"/>
                <a:cs typeface="+mn-lt"/>
              </a:rPr>
              <a:t> of Zlín, 1925_5200 </a:t>
            </a:r>
            <a:r>
              <a:rPr lang="sk-SK" dirty="0" err="1">
                <a:ea typeface="+mn-lt"/>
                <a:cs typeface="+mn-lt"/>
              </a:rPr>
              <a:t>employees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total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turnover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company</a:t>
            </a:r>
            <a:r>
              <a:rPr lang="sk-SK" dirty="0">
                <a:ea typeface="+mn-lt"/>
                <a:cs typeface="+mn-lt"/>
              </a:rPr>
              <a:t> Baťa in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years</a:t>
            </a:r>
            <a:r>
              <a:rPr lang="sk-SK" dirty="0">
                <a:ea typeface="+mn-lt"/>
                <a:cs typeface="+mn-lt"/>
              </a:rPr>
              <a:t> 1926-1928 </a:t>
            </a:r>
            <a:r>
              <a:rPr lang="sk-SK" dirty="0" err="1">
                <a:ea typeface="+mn-lt"/>
                <a:cs typeface="+mn-lt"/>
              </a:rPr>
              <a:t>reached</a:t>
            </a:r>
            <a:r>
              <a:rPr lang="sk-SK" dirty="0">
                <a:ea typeface="+mn-lt"/>
                <a:cs typeface="+mn-lt"/>
              </a:rPr>
              <a:t> 1.9 </a:t>
            </a:r>
            <a:r>
              <a:rPr lang="sk-SK" dirty="0" err="1">
                <a:ea typeface="+mn-lt"/>
                <a:cs typeface="+mn-lt"/>
              </a:rPr>
              <a:t>billion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crowns</a:t>
            </a:r>
            <a:endParaRPr lang="pl-PL"/>
          </a:p>
          <a:p>
            <a:pPr marL="305435" indent="-305435">
              <a:buClr>
                <a:srgbClr val="A4F53F"/>
              </a:buClr>
            </a:pPr>
            <a:endParaRPr lang="sk-SK"/>
          </a:p>
          <a:p>
            <a:pPr marL="305435" indent="-305435">
              <a:buClr>
                <a:srgbClr val="A4F53F"/>
              </a:buClr>
            </a:pPr>
            <a:endParaRPr lang="pl-PL"/>
          </a:p>
          <a:p>
            <a:pPr marL="305435" indent="-305435">
              <a:buClr>
                <a:srgbClr val="A4F53F"/>
              </a:buClr>
            </a:pPr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58" r="2" b="23135"/>
          <a:stretch/>
        </p:blipFill>
        <p:spPr>
          <a:xfrm>
            <a:off x="8042590" y="641102"/>
            <a:ext cx="3702877" cy="2828500"/>
          </a:xfrm>
          <a:prstGeom prst="rect">
            <a:avLst/>
          </a:prstGeom>
        </p:spPr>
      </p:pic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7267410" y="5956137"/>
            <a:ext cx="54487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C84D80-3779-453A-ADA2-5F0F5F321983}" type="slidenum">
              <a:rPr lang="sk-SK" smtClean="0">
                <a:solidFill>
                  <a:srgbClr val="A4F53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sk-SK">
              <a:solidFill>
                <a:srgbClr val="A4F53F"/>
              </a:solidFill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96" r="-2" b="4751"/>
          <a:stretch/>
        </p:blipFill>
        <p:spPr>
          <a:xfrm>
            <a:off x="8042590" y="3562063"/>
            <a:ext cx="3702877" cy="282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63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FFC2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7" b="-3"/>
          <a:stretch/>
        </p:blipFill>
        <p:spPr>
          <a:xfrm>
            <a:off x="448732" y="600075"/>
            <a:ext cx="3683001" cy="5775325"/>
          </a:xfrm>
          <a:prstGeom prst="rect">
            <a:avLst/>
          </a:prstGeom>
        </p:spPr>
      </p:pic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4382726" y="1896533"/>
            <a:ext cx="7225074" cy="396226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>
                <a:ea typeface="+mn-lt"/>
                <a:cs typeface="+mn-lt"/>
              </a:rPr>
              <a:t>"Baťa </a:t>
            </a:r>
            <a:r>
              <a:rPr lang="sk-SK" dirty="0" err="1">
                <a:ea typeface="+mn-lt"/>
                <a:cs typeface="+mn-lt"/>
              </a:rPr>
              <a:t>support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fund</a:t>
            </a:r>
            <a:r>
              <a:rPr lang="sk-SK" dirty="0">
                <a:ea typeface="+mn-lt"/>
                <a:cs typeface="+mn-lt"/>
              </a:rPr>
              <a:t>" </a:t>
            </a:r>
            <a:r>
              <a:rPr lang="sk-SK" dirty="0" err="1">
                <a:ea typeface="+mn-lt"/>
                <a:cs typeface="+mn-lt"/>
              </a:rPr>
              <a:t>from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employees</a:t>
            </a:r>
            <a:r>
              <a:rPr lang="sk-SK" dirty="0">
                <a:ea typeface="+mn-lt"/>
                <a:cs typeface="+mn-lt"/>
              </a:rPr>
              <a:t>' fines - </a:t>
            </a:r>
            <a:r>
              <a:rPr lang="sk-SK" dirty="0" err="1">
                <a:ea typeface="+mn-lt"/>
                <a:cs typeface="+mn-lt"/>
              </a:rPr>
              <a:t>support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for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failing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self-employed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people</a:t>
            </a:r>
            <a:r>
              <a:rPr lang="sk-SK" dirty="0">
                <a:ea typeface="+mn-lt"/>
                <a:cs typeface="+mn-lt"/>
              </a:rPr>
              <a:t>,</a:t>
            </a:r>
            <a:endParaRPr lang="en-US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 err="1">
                <a:ea typeface="+mn-lt"/>
                <a:cs typeface="+mn-lt"/>
              </a:rPr>
              <a:t>staff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allowances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social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assistance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construction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family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houses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boarding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schools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hospitals</a:t>
            </a:r>
            <a:r>
              <a:rPr lang="sk-SK" dirty="0">
                <a:ea typeface="+mn-lt"/>
                <a:cs typeface="+mn-lt"/>
              </a:rPr>
              <a:t>, etc.,</a:t>
            </a:r>
            <a:endParaRPr lang="sk-SK" dirty="0"/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 err="1">
                <a:ea typeface="+mn-lt"/>
                <a:cs typeface="+mn-lt"/>
              </a:rPr>
              <a:t>accommodation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for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employees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their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families</a:t>
            </a:r>
            <a:r>
              <a:rPr lang="sk-SK" dirty="0">
                <a:ea typeface="+mn-lt"/>
                <a:cs typeface="+mn-lt"/>
              </a:rPr>
              <a:t> - </a:t>
            </a:r>
            <a:r>
              <a:rPr lang="sk-SK" dirty="0" err="1">
                <a:ea typeface="+mn-lt"/>
                <a:cs typeface="+mn-lt"/>
              </a:rPr>
              <a:t>family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houses</a:t>
            </a:r>
            <a:r>
              <a:rPr lang="sk-SK" dirty="0">
                <a:ea typeface="+mn-lt"/>
                <a:cs typeface="+mn-lt"/>
              </a:rPr>
              <a:t> (</a:t>
            </a:r>
            <a:r>
              <a:rPr lang="sk-SK" dirty="0" err="1">
                <a:ea typeface="+mn-lt"/>
                <a:cs typeface="+mn-lt"/>
              </a:rPr>
              <a:t>there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were</a:t>
            </a:r>
            <a:r>
              <a:rPr lang="sk-SK" dirty="0">
                <a:ea typeface="+mn-lt"/>
                <a:cs typeface="+mn-lt"/>
              </a:rPr>
              <a:t> 718 of </a:t>
            </a:r>
            <a:r>
              <a:rPr lang="sk-SK" dirty="0" err="1">
                <a:ea typeface="+mn-lt"/>
                <a:cs typeface="+mn-lt"/>
              </a:rPr>
              <a:t>them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until</a:t>
            </a:r>
            <a:r>
              <a:rPr lang="sk-SK" dirty="0">
                <a:ea typeface="+mn-lt"/>
                <a:cs typeface="+mn-lt"/>
              </a:rPr>
              <a:t> 1928), </a:t>
            </a:r>
            <a:r>
              <a:rPr lang="sk-SK" dirty="0" err="1">
                <a:ea typeface="+mn-lt"/>
                <a:cs typeface="+mn-lt"/>
              </a:rPr>
              <a:t>dormitories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were</a:t>
            </a:r>
            <a:r>
              <a:rPr lang="sk-SK" dirty="0">
                <a:ea typeface="+mn-lt"/>
                <a:cs typeface="+mn-lt"/>
              </a:rPr>
              <a:t> set </a:t>
            </a:r>
            <a:r>
              <a:rPr lang="sk-SK" dirty="0" err="1">
                <a:ea typeface="+mn-lt"/>
                <a:cs typeface="+mn-lt"/>
              </a:rPr>
              <a:t>up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for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singles</a:t>
            </a:r>
            <a:r>
              <a:rPr lang="sk-SK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 err="1">
                <a:ea typeface="+mn-lt"/>
                <a:cs typeface="+mn-lt"/>
              </a:rPr>
              <a:t>building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schools</a:t>
            </a:r>
            <a:r>
              <a:rPr lang="sk-SK" dirty="0">
                <a:ea typeface="+mn-lt"/>
                <a:cs typeface="+mn-lt"/>
              </a:rPr>
              <a:t> - </a:t>
            </a:r>
            <a:r>
              <a:rPr lang="sk-SK" dirty="0" err="1">
                <a:ea typeface="+mn-lt"/>
                <a:cs typeface="+mn-lt"/>
              </a:rPr>
              <a:t>craft</a:t>
            </a:r>
            <a:r>
              <a:rPr lang="sk-SK" dirty="0">
                <a:ea typeface="+mn-lt"/>
                <a:cs typeface="+mn-lt"/>
              </a:rPr>
              <a:t> and business </a:t>
            </a:r>
            <a:r>
              <a:rPr lang="sk-SK" dirty="0" err="1">
                <a:ea typeface="+mn-lt"/>
                <a:cs typeface="+mn-lt"/>
              </a:rPr>
              <a:t>learning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higher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industrial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schools</a:t>
            </a:r>
            <a:r>
              <a:rPr lang="sk-SK" dirty="0">
                <a:ea typeface="+mn-lt"/>
                <a:cs typeface="+mn-lt"/>
              </a:rPr>
              <a:t>, business </a:t>
            </a:r>
            <a:r>
              <a:rPr lang="sk-SK" dirty="0" err="1">
                <a:ea typeface="+mn-lt"/>
                <a:cs typeface="+mn-lt"/>
              </a:rPr>
              <a:t>academies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language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schools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various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training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courses</a:t>
            </a:r>
            <a:r>
              <a:rPr lang="sk-SK" dirty="0">
                <a:ea typeface="+mn-lt"/>
                <a:cs typeface="+mn-lt"/>
              </a:rPr>
              <a:t>, etc. (</a:t>
            </a:r>
            <a:r>
              <a:rPr lang="sk-SK" dirty="0" err="1">
                <a:ea typeface="+mn-lt"/>
                <a:cs typeface="+mn-lt"/>
              </a:rPr>
              <a:t>Baťa's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school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work</a:t>
            </a:r>
            <a:r>
              <a:rPr lang="sk-SK" dirty="0">
                <a:ea typeface="+mn-lt"/>
                <a:cs typeface="+mn-lt"/>
              </a:rPr>
              <a:t> -1925- </a:t>
            </a:r>
            <a:r>
              <a:rPr lang="sk-SK" dirty="0" err="1">
                <a:ea typeface="+mn-lt"/>
                <a:cs typeface="+mn-lt"/>
              </a:rPr>
              <a:t>Tomáš's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also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graduated</a:t>
            </a:r>
            <a:r>
              <a:rPr lang="sk-SK" dirty="0">
                <a:ea typeface="+mn-lt"/>
                <a:cs typeface="+mn-lt"/>
              </a:rPr>
              <a:t>),</a:t>
            </a:r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 err="1">
                <a:ea typeface="+mn-lt"/>
                <a:cs typeface="+mn-lt"/>
              </a:rPr>
              <a:t>employees</a:t>
            </a:r>
            <a:r>
              <a:rPr lang="sk-SK" dirty="0">
                <a:ea typeface="+mn-lt"/>
                <a:cs typeface="+mn-lt"/>
              </a:rPr>
              <a:t>' </a:t>
            </a:r>
            <a:r>
              <a:rPr lang="sk-SK" dirty="0" err="1">
                <a:ea typeface="+mn-lt"/>
                <a:cs typeface="+mn-lt"/>
              </a:rPr>
              <a:t>private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lives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were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closely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monitored</a:t>
            </a:r>
            <a:r>
              <a:rPr lang="sk-SK" dirty="0">
                <a:ea typeface="+mn-lt"/>
                <a:cs typeface="+mn-lt"/>
              </a:rPr>
              <a:t> (</a:t>
            </a:r>
            <a:r>
              <a:rPr lang="sk-SK" dirty="0" err="1">
                <a:ea typeface="+mn-lt"/>
                <a:cs typeface="+mn-lt"/>
              </a:rPr>
              <a:t>cigarette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alcohol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bans</a:t>
            </a:r>
            <a:r>
              <a:rPr lang="sk-SK" dirty="0">
                <a:ea typeface="+mn-lt"/>
                <a:cs typeface="+mn-lt"/>
              </a:rPr>
              <a:t>), </a:t>
            </a:r>
            <a:r>
              <a:rPr lang="sk-SK" dirty="0" err="1">
                <a:ea typeface="+mn-lt"/>
                <a:cs typeface="+mn-lt"/>
              </a:rPr>
              <a:t>home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visits</a:t>
            </a:r>
            <a:r>
              <a:rPr lang="sk-SK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>
                <a:ea typeface="+mn-lt"/>
                <a:cs typeface="+mn-lt"/>
              </a:rPr>
              <a:t>In 1931,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family</a:t>
            </a:r>
            <a:r>
              <a:rPr lang="sk-SK" dirty="0">
                <a:ea typeface="+mn-lt"/>
                <a:cs typeface="+mn-lt"/>
              </a:rPr>
              <a:t> business </a:t>
            </a:r>
            <a:r>
              <a:rPr lang="sk-SK" dirty="0" err="1">
                <a:ea typeface="+mn-lt"/>
                <a:cs typeface="+mn-lt"/>
              </a:rPr>
              <a:t>turned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into</a:t>
            </a:r>
            <a:r>
              <a:rPr lang="sk-SK" dirty="0">
                <a:ea typeface="+mn-lt"/>
                <a:cs typeface="+mn-lt"/>
              </a:rPr>
              <a:t> a </a:t>
            </a:r>
            <a:r>
              <a:rPr lang="sk-SK" dirty="0" err="1">
                <a:ea typeface="+mn-lt"/>
                <a:cs typeface="+mn-lt"/>
              </a:rPr>
              <a:t>joint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stock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company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subsidiaries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began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emerge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around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world</a:t>
            </a:r>
            <a:r>
              <a:rPr lang="sk-SK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  <a:buClr>
                <a:srgbClr val="FFC284"/>
              </a:buClr>
            </a:pPr>
            <a:r>
              <a:rPr lang="sk-SK" dirty="0" err="1">
                <a:ea typeface="+mn-lt"/>
                <a:cs typeface="+mn-lt"/>
              </a:rPr>
              <a:t>own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factories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Germany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England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Netherlands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Poland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France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Switzerland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Yugoslavia</a:t>
            </a:r>
            <a:r>
              <a:rPr lang="sk-SK" dirty="0">
                <a:ea typeface="+mn-lt"/>
                <a:cs typeface="+mn-lt"/>
              </a:rPr>
              <a:t> and India. </a:t>
            </a:r>
            <a:r>
              <a:rPr lang="sk-SK" dirty="0" err="1">
                <a:ea typeface="+mn-lt"/>
                <a:cs typeface="+mn-lt"/>
              </a:rPr>
              <a:t>Dozens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production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trade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companies</a:t>
            </a:r>
            <a:r>
              <a:rPr lang="sk-SK" dirty="0">
                <a:ea typeface="+mn-lt"/>
                <a:cs typeface="+mn-lt"/>
              </a:rPr>
              <a:t> in ČSR and </a:t>
            </a:r>
            <a:r>
              <a:rPr lang="sk-SK" dirty="0" err="1">
                <a:ea typeface="+mn-lt"/>
                <a:cs typeface="+mn-lt"/>
              </a:rPr>
              <a:t>worldvide</a:t>
            </a:r>
            <a:r>
              <a:rPr lang="sk-SK" dirty="0">
                <a:ea typeface="+mn-lt"/>
                <a:cs typeface="+mn-lt"/>
              </a:rPr>
              <a:t>. </a:t>
            </a:r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11065932" y="5956137"/>
            <a:ext cx="54487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C84D80-3779-453A-ADA2-5F0F5F321983}" type="slidenum">
              <a:rPr lang="sk-SK" smtClean="0">
                <a:solidFill>
                  <a:srgbClr val="FFC284"/>
                </a:solidFill>
              </a:rPr>
              <a:pPr>
                <a:spcAft>
                  <a:spcPts val="600"/>
                </a:spcAft>
              </a:pPr>
              <a:t>11</a:t>
            </a:fld>
            <a:endParaRPr lang="sk-SK">
              <a:solidFill>
                <a:srgbClr val="FFC2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5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0707D684-ABCB-401C-869A-D03BBC060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A4CA679-3546-4E14-8FB8-F57168C37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rgbClr val="52759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BE4DD59-5AA2-46C6-B6A8-9B4C62D19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rgbClr val="52759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D16E90-7C64-4C04-A50A-B866A1A92B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rgbClr val="52759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160CE81C-67DC-489E-BFFB-877C80B85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" r="-1" b="-1"/>
          <a:stretch/>
        </p:blipFill>
        <p:spPr>
          <a:xfrm>
            <a:off x="657225" y="2361056"/>
            <a:ext cx="4962525" cy="364921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2C21F4-97BF-4DC7-9F6D-8776910A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Clr>
                <a:srgbClr val="52759B"/>
              </a:buClr>
              <a:buNone/>
            </a:pPr>
            <a:r>
              <a:rPr lang="en-US" sz="1600" cap="all">
                <a:ea typeface="+mn-lt"/>
                <a:cs typeface="+mn-lt"/>
              </a:rPr>
              <a:t>BAŤA TODAY…</a:t>
            </a:r>
            <a:endParaRPr lang="en-US" sz="1600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 cap="all">
                <a:ea typeface="+mn-lt"/>
                <a:cs typeface="+mn-lt"/>
              </a:rPr>
              <a:t>It serves 1 million customers a day</a:t>
            </a:r>
            <a:endParaRPr lang="en-US" sz="1600"/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 cap="all">
                <a:ea typeface="+mn-lt"/>
                <a:cs typeface="+mn-lt"/>
              </a:rPr>
              <a:t>It employs more than 40,000 people</a:t>
            </a:r>
            <a:endParaRPr lang="en-US" sz="1600"/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 cap="all">
                <a:ea typeface="+mn-lt"/>
                <a:cs typeface="+mn-lt"/>
              </a:rPr>
              <a:t>It operates 4,600 stores</a:t>
            </a:r>
            <a:endParaRPr lang="en-US" sz="1600"/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 cap="all">
                <a:ea typeface="+mn-lt"/>
                <a:cs typeface="+mn-lt"/>
              </a:rPr>
              <a:t>It manages sales in more than fifty countries</a:t>
            </a:r>
            <a:endParaRPr lang="en-US" sz="1600"/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 cap="all">
                <a:ea typeface="+mn-lt"/>
                <a:cs typeface="+mn-lt"/>
              </a:rPr>
              <a:t>It operates 40 production plants in 26 countries</a:t>
            </a:r>
            <a:endParaRPr lang="en-US" sz="1600"/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endParaRPr lang="en-US" sz="1600"/>
          </a:p>
          <a:p>
            <a:pPr marL="0" indent="0">
              <a:lnSpc>
                <a:spcPct val="90000"/>
              </a:lnSpc>
              <a:buClr>
                <a:srgbClr val="52759B"/>
              </a:buClr>
              <a:buNone/>
            </a:pPr>
            <a:r>
              <a:rPr lang="en-US" sz="1600" cap="all">
                <a:ea typeface="+mn-lt"/>
                <a:cs typeface="+mn-lt"/>
              </a:rPr>
              <a:t>4 BUSINESS UNITS OF BAŤA</a:t>
            </a:r>
            <a:endParaRPr lang="en-US" sz="1600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/>
              <a:t>Bata Europe, Lausanne</a:t>
            </a:r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/>
              <a:t>Bata Asia Pacific-Africa, Singapore</a:t>
            </a:r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/>
              <a:t>Bata Latin America, Mexico</a:t>
            </a:r>
          </a:p>
          <a:p>
            <a:pPr marL="305435" indent="-305435">
              <a:lnSpc>
                <a:spcPct val="90000"/>
              </a:lnSpc>
              <a:buClr>
                <a:srgbClr val="52759B"/>
              </a:buClr>
            </a:pPr>
            <a:r>
              <a:rPr lang="en-US" sz="1600"/>
              <a:t>Bata North America, Toronto</a:t>
            </a:r>
            <a:endParaRPr lang="en-US" sz="1600" b="0" i="0">
              <a:effectLst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52508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6EC84D80-3779-453A-ADA2-5F0F5F321983}" type="slidenum">
              <a:rPr lang="en-US" smtClean="0">
                <a:solidFill>
                  <a:srgbClr val="52759B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rgbClr val="5275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70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ark floating bulbs with one lit up brightly">
            <a:extLst>
              <a:ext uri="{FF2B5EF4-FFF2-40B4-BE49-F238E27FC236}">
                <a16:creationId xmlns:a16="http://schemas.microsoft.com/office/drawing/2014/main" id="{761741D7-2EF3-45A2-A789-FB8C8DBC32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21" r="10980" b="11"/>
          <a:stretch/>
        </p:blipFill>
        <p:spPr>
          <a:xfrm>
            <a:off x="7521283" y="10"/>
            <a:ext cx="4670717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C1F5FE-C5A3-4AF9-93BF-7EADF7A5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5A57-51E1-4716-8F7E-28866AC23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5435" indent="-305435">
              <a:buClr>
                <a:srgbClr val="44658B"/>
              </a:buClr>
            </a:pPr>
            <a:r>
              <a:rPr lang="en-US" sz="3600" dirty="0"/>
              <a:t>Thank you for your attention.</a:t>
            </a:r>
            <a:r>
              <a:rPr lang="en-US" dirty="0"/>
              <a:t> 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BFCE7-FB52-4470-B297-BC8149CE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8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04BED40-EAF7-4E55-AFF7-2CD840EBD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9" r="2" b="7702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F367CCF1-BB1E-41CF-8499-94A870C33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 rtlCol="0">
            <a:normAutofit lnSpcReduction="10000"/>
          </a:bodyPr>
          <a:lstStyle/>
          <a:p>
            <a:pPr marL="274320" indent="-274320">
              <a:spcBef>
                <a:spcPct val="45000"/>
              </a:spcBef>
              <a:spcAft>
                <a:spcPts val="0"/>
              </a:spcAft>
              <a:buClr>
                <a:srgbClr val="7CBA72"/>
              </a:buClr>
              <a:buNone/>
              <a:defRPr/>
            </a:pPr>
            <a:r>
              <a:rPr lang="sk-SK" altLang="sk-SK" b="1" dirty="0"/>
              <a:t>	</a:t>
            </a:r>
          </a:p>
          <a:p>
            <a:pPr marL="274320" indent="-274320">
              <a:spcBef>
                <a:spcPct val="45000"/>
              </a:spcBef>
              <a:spcAft>
                <a:spcPts val="0"/>
              </a:spcAft>
              <a:buClr>
                <a:srgbClr val="7CBA72"/>
              </a:buClr>
              <a:buNone/>
              <a:defRPr/>
            </a:pPr>
            <a:r>
              <a:rPr lang="sk-SK" altLang="sk-SK" sz="2400" b="1" dirty="0"/>
              <a:t>Tomáš Baťa </a:t>
            </a:r>
          </a:p>
          <a:p>
            <a:pPr marL="305435" indent="-305435">
              <a:buClr>
                <a:srgbClr val="7CBA72"/>
              </a:buClr>
              <a:buNone/>
              <a:defRPr/>
            </a:pPr>
            <a:r>
              <a:rPr lang="sk-SK" sz="2400" dirty="0" err="1">
                <a:ea typeface="+mn-lt"/>
                <a:cs typeface="+mn-lt"/>
              </a:rPr>
              <a:t>His</a:t>
            </a:r>
            <a:r>
              <a:rPr lang="sk-SK" sz="2400" dirty="0">
                <a:ea typeface="+mn-lt"/>
                <a:cs typeface="+mn-lt"/>
              </a:rPr>
              <a:t> </a:t>
            </a:r>
            <a:r>
              <a:rPr lang="sk-SK" sz="2400" dirty="0" err="1">
                <a:ea typeface="+mn-lt"/>
                <a:cs typeface="+mn-lt"/>
              </a:rPr>
              <a:t>contribution</a:t>
            </a:r>
            <a:r>
              <a:rPr lang="sk-SK" sz="2400" dirty="0">
                <a:ea typeface="+mn-lt"/>
                <a:cs typeface="+mn-lt"/>
              </a:rPr>
              <a:t> to </a:t>
            </a:r>
            <a:r>
              <a:rPr lang="sk-SK" sz="2400" dirty="0" err="1">
                <a:ea typeface="+mn-lt"/>
                <a:cs typeface="+mn-lt"/>
              </a:rPr>
              <a:t>the</a:t>
            </a:r>
            <a:r>
              <a:rPr lang="sk-SK" sz="2400" dirty="0">
                <a:ea typeface="+mn-lt"/>
                <a:cs typeface="+mn-lt"/>
              </a:rPr>
              <a:t> </a:t>
            </a:r>
            <a:r>
              <a:rPr lang="sk-SK" sz="2400" dirty="0" err="1">
                <a:ea typeface="+mn-lt"/>
                <a:cs typeface="+mn-lt"/>
              </a:rPr>
              <a:t>development</a:t>
            </a:r>
            <a:r>
              <a:rPr lang="sk-SK" sz="2400" dirty="0">
                <a:ea typeface="+mn-lt"/>
                <a:cs typeface="+mn-lt"/>
              </a:rPr>
              <a:t> of management lies in </a:t>
            </a:r>
            <a:r>
              <a:rPr lang="sk-SK" sz="2400" dirty="0" err="1">
                <a:ea typeface="+mn-lt"/>
                <a:cs typeface="+mn-lt"/>
              </a:rPr>
              <a:t>four</a:t>
            </a:r>
            <a:r>
              <a:rPr lang="sk-SK" sz="2400" dirty="0">
                <a:ea typeface="+mn-lt"/>
                <a:cs typeface="+mn-lt"/>
              </a:rPr>
              <a:t> management </a:t>
            </a:r>
            <a:r>
              <a:rPr lang="sk-SK" sz="2400" dirty="0" err="1">
                <a:ea typeface="+mn-lt"/>
                <a:cs typeface="+mn-lt"/>
              </a:rPr>
              <a:t>tools</a:t>
            </a:r>
            <a:r>
              <a:rPr lang="sk-SK" sz="2400" dirty="0">
                <a:ea typeface="+mn-lt"/>
                <a:cs typeface="+mn-lt"/>
              </a:rPr>
              <a:t>, </a:t>
            </a:r>
            <a:r>
              <a:rPr lang="sk-SK" sz="2400" dirty="0" err="1">
                <a:ea typeface="+mn-lt"/>
                <a:cs typeface="+mn-lt"/>
              </a:rPr>
              <a:t>which</a:t>
            </a:r>
            <a:r>
              <a:rPr lang="sk-SK" sz="2400" dirty="0">
                <a:ea typeface="+mn-lt"/>
                <a:cs typeface="+mn-lt"/>
              </a:rPr>
              <a:t> are:</a:t>
            </a:r>
          </a:p>
          <a:p>
            <a:pPr marL="305435" indent="-305435">
              <a:buClr>
                <a:srgbClr val="7CBA72"/>
              </a:buClr>
              <a:buFont typeface="Arial" panose="05020102010507070707" pitchFamily="18" charset="2"/>
              <a:buChar char="•"/>
              <a:defRPr/>
            </a:pPr>
            <a:r>
              <a:rPr lang="sk-SK" sz="2400" dirty="0" err="1">
                <a:ea typeface="+mn-lt"/>
                <a:cs typeface="+mn-lt"/>
              </a:rPr>
              <a:t>preliminary</a:t>
            </a:r>
            <a:r>
              <a:rPr lang="sk-SK" sz="2400" dirty="0">
                <a:ea typeface="+mn-lt"/>
                <a:cs typeface="+mn-lt"/>
              </a:rPr>
              <a:t> </a:t>
            </a:r>
            <a:r>
              <a:rPr lang="sk-SK" sz="2400" dirty="0" err="1">
                <a:ea typeface="+mn-lt"/>
                <a:cs typeface="+mn-lt"/>
              </a:rPr>
              <a:t>calculations</a:t>
            </a:r>
            <a:endParaRPr lang="sk-SK" sz="2400"/>
          </a:p>
          <a:p>
            <a:pPr marL="305435" indent="-305435">
              <a:buClr>
                <a:srgbClr val="7CBA72"/>
              </a:buClr>
              <a:buFont typeface="Arial" panose="05020102010507070707" pitchFamily="18" charset="2"/>
              <a:buChar char="•"/>
              <a:defRPr/>
            </a:pPr>
            <a:r>
              <a:rPr lang="sk-SK" sz="2400" dirty="0" err="1">
                <a:ea typeface="+mn-lt"/>
                <a:cs typeface="+mn-lt"/>
              </a:rPr>
              <a:t>operational</a:t>
            </a:r>
            <a:r>
              <a:rPr lang="sk-SK" sz="2400" dirty="0">
                <a:ea typeface="+mn-lt"/>
                <a:cs typeface="+mn-lt"/>
              </a:rPr>
              <a:t> </a:t>
            </a:r>
            <a:r>
              <a:rPr lang="sk-SK" sz="2400" dirty="0" err="1">
                <a:ea typeface="+mn-lt"/>
                <a:cs typeface="+mn-lt"/>
              </a:rPr>
              <a:t>planning</a:t>
            </a:r>
            <a:endParaRPr lang="sk-SK" sz="2400"/>
          </a:p>
          <a:p>
            <a:pPr marL="305435" indent="-305435">
              <a:buClr>
                <a:srgbClr val="7CBA72"/>
              </a:buClr>
              <a:buFont typeface="Arial" panose="05020102010507070707" pitchFamily="18" charset="2"/>
              <a:buChar char="•"/>
              <a:defRPr/>
            </a:pPr>
            <a:r>
              <a:rPr lang="sk-SK" sz="2400" dirty="0" err="1">
                <a:ea typeface="+mn-lt"/>
                <a:cs typeface="+mn-lt"/>
              </a:rPr>
              <a:t>internal</a:t>
            </a:r>
            <a:r>
              <a:rPr lang="sk-SK" sz="2400" dirty="0">
                <a:ea typeface="+mn-lt"/>
                <a:cs typeface="+mn-lt"/>
              </a:rPr>
              <a:t> </a:t>
            </a:r>
            <a:r>
              <a:rPr lang="sk-SK" sz="2400" dirty="0" err="1">
                <a:ea typeface="+mn-lt"/>
                <a:cs typeface="+mn-lt"/>
              </a:rPr>
              <a:t>accounting</a:t>
            </a:r>
            <a:endParaRPr lang="sk-SK" sz="2400"/>
          </a:p>
          <a:p>
            <a:pPr marL="305435" indent="-305435">
              <a:buClr>
                <a:srgbClr val="7CBA72"/>
              </a:buClr>
              <a:buFont typeface="Arial" panose="05020102010507070707" pitchFamily="18" charset="2"/>
              <a:buChar char="•"/>
              <a:defRPr/>
            </a:pPr>
            <a:r>
              <a:rPr lang="sk-SK" sz="2400" dirty="0" err="1">
                <a:ea typeface="+mn-lt"/>
                <a:cs typeface="+mn-lt"/>
              </a:rPr>
              <a:t>rewarding</a:t>
            </a:r>
            <a:r>
              <a:rPr lang="sk-SK" sz="2400" dirty="0">
                <a:ea typeface="+mn-lt"/>
                <a:cs typeface="+mn-lt"/>
              </a:rPr>
              <a:t> of </a:t>
            </a:r>
            <a:r>
              <a:rPr lang="sk-SK" sz="2400" dirty="0" err="1">
                <a:ea typeface="+mn-lt"/>
                <a:cs typeface="+mn-lt"/>
              </a:rPr>
              <a:t>employees</a:t>
            </a:r>
            <a:endParaRPr lang="sk-SK"/>
          </a:p>
          <a:p>
            <a:pPr marL="274320" indent="-274320">
              <a:spcBef>
                <a:spcPct val="45000"/>
              </a:spcBef>
              <a:spcAft>
                <a:spcPts val="0"/>
              </a:spcAft>
              <a:buClr>
                <a:srgbClr val="7CBA72"/>
              </a:buClr>
              <a:buNone/>
              <a:defRPr/>
            </a:pPr>
            <a:endParaRPr lang="sk-SK" altLang="sk-SK"/>
          </a:p>
          <a:p>
            <a:pPr marL="274320" indent="-274320">
              <a:spcBef>
                <a:spcPct val="45000"/>
              </a:spcBef>
              <a:spcAft>
                <a:spcPts val="0"/>
              </a:spcAft>
              <a:buClr>
                <a:srgbClr val="7CBA72"/>
              </a:buClr>
              <a:defRPr/>
            </a:pPr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0467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47">
            <a:extLst>
              <a:ext uri="{FF2B5EF4-FFF2-40B4-BE49-F238E27FC236}">
                <a16:creationId xmlns:a16="http://schemas.microsoft.com/office/drawing/2014/main" id="{EAA9E59E-BB8E-4464-AAB5-469BBDAC6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81192" y="2180496"/>
            <a:ext cx="7225075" cy="3678303"/>
          </a:xfrm>
        </p:spPr>
        <p:txBody>
          <a:bodyPr>
            <a:normAutofit/>
          </a:bodyPr>
          <a:lstStyle/>
          <a:p>
            <a:pPr marL="305435" indent="-305435">
              <a:lnSpc>
                <a:spcPct val="90000"/>
              </a:lnSpc>
              <a:buNone/>
            </a:pPr>
            <a:r>
              <a:rPr lang="sk-SK" sz="1500" b="1" dirty="0" err="1">
                <a:ea typeface="+mn-lt"/>
                <a:cs typeface="+mn-lt"/>
              </a:rPr>
              <a:t>Preliminary</a:t>
            </a:r>
            <a:r>
              <a:rPr lang="sk-SK" sz="1500" b="1" dirty="0">
                <a:ea typeface="+mn-lt"/>
                <a:cs typeface="+mn-lt"/>
              </a:rPr>
              <a:t> </a:t>
            </a:r>
            <a:r>
              <a:rPr lang="sk-SK" sz="1500" b="1" dirty="0" err="1">
                <a:ea typeface="+mn-lt"/>
                <a:cs typeface="+mn-lt"/>
              </a:rPr>
              <a:t>calculations</a:t>
            </a:r>
            <a:r>
              <a:rPr lang="sk-SK" sz="1500" dirty="0">
                <a:ea typeface="+mn-lt"/>
                <a:cs typeface="+mn-lt"/>
              </a:rPr>
              <a:t> - </a:t>
            </a:r>
            <a:r>
              <a:rPr lang="sk-SK" sz="1500" dirty="0" err="1">
                <a:ea typeface="+mn-lt"/>
                <a:cs typeface="+mn-lt"/>
              </a:rPr>
              <a:t>gave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an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immediate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overview</a:t>
            </a:r>
            <a:r>
              <a:rPr lang="sk-SK" sz="1500" dirty="0">
                <a:ea typeface="+mn-lt"/>
                <a:cs typeface="+mn-lt"/>
              </a:rPr>
              <a:t> of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calculated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costs</a:t>
            </a:r>
            <a:r>
              <a:rPr lang="sk-SK" sz="1500" dirty="0">
                <a:ea typeface="+mn-lt"/>
                <a:cs typeface="+mn-lt"/>
              </a:rPr>
              <a:t> per </a:t>
            </a:r>
            <a:r>
              <a:rPr lang="sk-SK" sz="1500" dirty="0" err="1">
                <a:ea typeface="+mn-lt"/>
                <a:cs typeface="+mn-lt"/>
              </a:rPr>
              <a:t>unit</a:t>
            </a:r>
            <a:r>
              <a:rPr lang="sk-SK" sz="1500" dirty="0">
                <a:ea typeface="+mn-lt"/>
                <a:cs typeface="+mn-lt"/>
              </a:rPr>
              <a:t> of </a:t>
            </a:r>
            <a:r>
              <a:rPr lang="sk-SK" sz="1500" dirty="0" err="1">
                <a:ea typeface="+mn-lt"/>
                <a:cs typeface="+mn-lt"/>
              </a:rPr>
              <a:t>production</a:t>
            </a:r>
            <a:r>
              <a:rPr lang="sk-SK" sz="1500" dirty="0">
                <a:ea typeface="+mn-lt"/>
                <a:cs typeface="+mn-lt"/>
              </a:rPr>
              <a:t>:</a:t>
            </a:r>
            <a:endParaRPr lang="en-US" sz="1500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</a:pPr>
            <a:r>
              <a:rPr lang="sk-SK" sz="1500" dirty="0">
                <a:ea typeface="+mn-lt"/>
                <a:cs typeface="+mn-lt"/>
              </a:rPr>
              <a:t>monitoring of </a:t>
            </a:r>
            <a:r>
              <a:rPr lang="sk-SK" sz="1500" dirty="0" err="1">
                <a:ea typeface="+mn-lt"/>
                <a:cs typeface="+mn-lt"/>
              </a:rPr>
              <a:t>unit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costs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enabled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an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operational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response</a:t>
            </a:r>
            <a:r>
              <a:rPr lang="sk-SK" sz="1500" dirty="0">
                <a:ea typeface="+mn-lt"/>
                <a:cs typeface="+mn-lt"/>
              </a:rPr>
              <a:t> to </a:t>
            </a:r>
            <a:r>
              <a:rPr lang="sk-SK" sz="1500" dirty="0" err="1">
                <a:ea typeface="+mn-lt"/>
                <a:cs typeface="+mn-lt"/>
              </a:rPr>
              <a:t>negative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cost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developments</a:t>
            </a:r>
            <a:r>
              <a:rPr lang="sk-SK" sz="1500" dirty="0">
                <a:ea typeface="+mn-lt"/>
                <a:cs typeface="+mn-lt"/>
              </a:rPr>
              <a:t> and </a:t>
            </a:r>
            <a:r>
              <a:rPr lang="sk-SK" sz="1500" dirty="0" err="1">
                <a:ea typeface="+mn-lt"/>
                <a:cs typeface="+mn-lt"/>
              </a:rPr>
              <a:t>rational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cost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reductions</a:t>
            </a:r>
            <a:r>
              <a:rPr lang="sk-SK" sz="1500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</a:pPr>
            <a:r>
              <a:rPr lang="sk-SK" sz="1500" dirty="0" err="1"/>
              <a:t>each</a:t>
            </a:r>
            <a:r>
              <a:rPr lang="sk-SK" sz="1500" dirty="0">
                <a:ea typeface="+mn-lt"/>
                <a:cs typeface="+mn-lt"/>
              </a:rPr>
              <a:t> center had </a:t>
            </a:r>
            <a:r>
              <a:rPr lang="sk-SK" sz="1500" dirty="0" err="1">
                <a:ea typeface="+mn-lt"/>
                <a:cs typeface="+mn-lt"/>
              </a:rPr>
              <a:t>calculated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cost</a:t>
            </a:r>
            <a:r>
              <a:rPr lang="sk-SK" sz="1500" dirty="0">
                <a:ea typeface="+mn-lt"/>
                <a:cs typeface="+mn-lt"/>
              </a:rPr>
              <a:t> of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part of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footwear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it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produced</a:t>
            </a:r>
            <a:r>
              <a:rPr lang="sk-SK" sz="1500" dirty="0">
                <a:ea typeface="+mn-lt"/>
                <a:cs typeface="+mn-lt"/>
              </a:rPr>
              <a:t>.</a:t>
            </a:r>
          </a:p>
          <a:p>
            <a:pPr marL="305435" indent="-305435">
              <a:lnSpc>
                <a:spcPct val="90000"/>
              </a:lnSpc>
              <a:buNone/>
            </a:pPr>
            <a:endParaRPr lang="sk-SK" sz="1500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  <a:buNone/>
            </a:pPr>
            <a:r>
              <a:rPr lang="sk-SK" sz="1500" b="1" dirty="0" err="1">
                <a:ea typeface="+mn-lt"/>
                <a:cs typeface="+mn-lt"/>
              </a:rPr>
              <a:t>Operational</a:t>
            </a:r>
            <a:r>
              <a:rPr lang="sk-SK" sz="1500" b="1" dirty="0">
                <a:ea typeface="+mn-lt"/>
                <a:cs typeface="+mn-lt"/>
              </a:rPr>
              <a:t> </a:t>
            </a:r>
            <a:r>
              <a:rPr lang="sk-SK" sz="1500" b="1" dirty="0" err="1">
                <a:ea typeface="+mn-lt"/>
                <a:cs typeface="+mn-lt"/>
              </a:rPr>
              <a:t>planning</a:t>
            </a:r>
            <a:r>
              <a:rPr lang="sk-SK" sz="1500" dirty="0">
                <a:ea typeface="+mn-lt"/>
                <a:cs typeface="+mn-lt"/>
              </a:rPr>
              <a:t> -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weekly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operational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plan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was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divided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into</a:t>
            </a:r>
            <a:r>
              <a:rPr lang="sk-SK" sz="1500" dirty="0">
                <a:ea typeface="+mn-lt"/>
                <a:cs typeface="+mn-lt"/>
              </a:rPr>
              <a:t> </a:t>
            </a:r>
            <a:r>
              <a:rPr lang="sk-SK" sz="1500" dirty="0" err="1">
                <a:ea typeface="+mn-lt"/>
                <a:cs typeface="+mn-lt"/>
              </a:rPr>
              <a:t>detailed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day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plans</a:t>
            </a:r>
            <a:r>
              <a:rPr lang="sk-SK" sz="1500" dirty="0">
                <a:ea typeface="+mn-lt"/>
                <a:cs typeface="+mn-lt"/>
              </a:rPr>
              <a:t>:</a:t>
            </a:r>
            <a:endParaRPr lang="sk-SK" sz="1500"/>
          </a:p>
          <a:p>
            <a:pPr marL="305435" indent="-305435">
              <a:lnSpc>
                <a:spcPct val="90000"/>
              </a:lnSpc>
            </a:pPr>
            <a:r>
              <a:rPr lang="sk-SK" sz="1500" dirty="0" err="1">
                <a:ea typeface="+mn-lt"/>
                <a:cs typeface="+mn-lt"/>
              </a:rPr>
              <a:t>production</a:t>
            </a:r>
            <a:r>
              <a:rPr lang="sk-SK" sz="1500" dirty="0">
                <a:ea typeface="+mn-lt"/>
                <a:cs typeface="+mn-lt"/>
              </a:rPr>
              <a:t> had to </a:t>
            </a:r>
            <a:r>
              <a:rPr lang="sk-SK" sz="1500" dirty="0" err="1">
                <a:ea typeface="+mn-lt"/>
                <a:cs typeface="+mn-lt"/>
              </a:rPr>
              <a:t>be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comprehensively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provided</a:t>
            </a:r>
            <a:r>
              <a:rPr lang="sk-SK" sz="1500" dirty="0">
                <a:ea typeface="+mn-lt"/>
                <a:cs typeface="+mn-lt"/>
              </a:rPr>
              <a:t> by </a:t>
            </a:r>
            <a:r>
              <a:rPr lang="sk-SK" sz="1500" dirty="0" err="1">
                <a:ea typeface="+mn-lt"/>
                <a:cs typeface="+mn-lt"/>
              </a:rPr>
              <a:t>material</a:t>
            </a:r>
            <a:r>
              <a:rPr lang="sk-SK" sz="1500" dirty="0">
                <a:ea typeface="+mn-lt"/>
                <a:cs typeface="+mn-lt"/>
              </a:rPr>
              <a:t>, </a:t>
            </a:r>
            <a:r>
              <a:rPr lang="sk-SK" sz="1500" dirty="0" err="1">
                <a:ea typeface="+mn-lt"/>
                <a:cs typeface="+mn-lt"/>
              </a:rPr>
              <a:t>energy</a:t>
            </a:r>
            <a:r>
              <a:rPr lang="sk-SK" sz="1500" dirty="0">
                <a:ea typeface="+mn-lt"/>
                <a:cs typeface="+mn-lt"/>
              </a:rPr>
              <a:t>, </a:t>
            </a:r>
            <a:r>
              <a:rPr lang="sk-SK" sz="1500" dirty="0" err="1">
                <a:ea typeface="+mn-lt"/>
                <a:cs typeface="+mn-lt"/>
              </a:rPr>
              <a:t>people</a:t>
            </a:r>
            <a:r>
              <a:rPr lang="sk-SK" sz="1500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</a:pP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purchasing</a:t>
            </a:r>
            <a:r>
              <a:rPr lang="sk-SK" sz="1500" dirty="0">
                <a:ea typeface="+mn-lt"/>
                <a:cs typeface="+mn-lt"/>
              </a:rPr>
              <a:t> department </a:t>
            </a:r>
            <a:r>
              <a:rPr lang="sk-SK" sz="1500" dirty="0" err="1">
                <a:ea typeface="+mn-lt"/>
                <a:cs typeface="+mn-lt"/>
              </a:rPr>
              <a:t>provided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inputs</a:t>
            </a:r>
            <a:r>
              <a:rPr lang="sk-SK" sz="1500" dirty="0">
                <a:ea typeface="+mn-lt"/>
                <a:cs typeface="+mn-lt"/>
              </a:rPr>
              <a:t>, </a:t>
            </a:r>
            <a:r>
              <a:rPr lang="sk-SK" sz="1500" dirty="0" err="1">
                <a:ea typeface="+mn-lt"/>
                <a:cs typeface="+mn-lt"/>
              </a:rPr>
              <a:t>it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was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responsible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not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only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for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quantity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but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also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quality</a:t>
            </a:r>
            <a:r>
              <a:rPr lang="sk-SK" sz="1500" dirty="0">
                <a:ea typeface="+mn-lt"/>
                <a:cs typeface="+mn-lt"/>
              </a:rPr>
              <a:t> of </a:t>
            </a:r>
            <a:r>
              <a:rPr lang="sk-SK" sz="1500" dirty="0" err="1">
                <a:ea typeface="+mn-lt"/>
                <a:cs typeface="+mn-lt"/>
              </a:rPr>
              <a:t>the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purchased</a:t>
            </a:r>
            <a:r>
              <a:rPr lang="sk-SK" sz="1500" dirty="0">
                <a:ea typeface="+mn-lt"/>
                <a:cs typeface="+mn-lt"/>
              </a:rPr>
              <a:t> raw </a:t>
            </a:r>
            <a:r>
              <a:rPr lang="sk-SK" sz="1500" dirty="0" err="1">
                <a:ea typeface="+mn-lt"/>
                <a:cs typeface="+mn-lt"/>
              </a:rPr>
              <a:t>materials</a:t>
            </a:r>
            <a:r>
              <a:rPr lang="sk-SK" sz="1500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</a:pPr>
            <a:r>
              <a:rPr lang="sk-SK" sz="1500" dirty="0" err="1">
                <a:ea typeface="+mn-lt"/>
                <a:cs typeface="+mn-lt"/>
              </a:rPr>
              <a:t>Supply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managers</a:t>
            </a:r>
            <a:r>
              <a:rPr lang="sk-SK" sz="1500" dirty="0">
                <a:ea typeface="+mn-lt"/>
                <a:cs typeface="+mn-lt"/>
              </a:rPr>
              <a:t> </a:t>
            </a:r>
            <a:r>
              <a:rPr lang="sk-SK" sz="1500" dirty="0" err="1">
                <a:ea typeface="+mn-lt"/>
                <a:cs typeface="+mn-lt"/>
              </a:rPr>
              <a:t>were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sanctioned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for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expensive</a:t>
            </a:r>
            <a:r>
              <a:rPr lang="sk-SK" sz="1500" dirty="0">
                <a:ea typeface="+mn-lt"/>
                <a:cs typeface="+mn-lt"/>
              </a:rPr>
              <a:t> </a:t>
            </a:r>
            <a:r>
              <a:rPr lang="sk-SK" sz="1500" dirty="0" err="1">
                <a:ea typeface="+mn-lt"/>
                <a:cs typeface="+mn-lt"/>
              </a:rPr>
              <a:t>purchases</a:t>
            </a:r>
            <a:r>
              <a:rPr lang="sk-SK" sz="1500" dirty="0">
                <a:ea typeface="+mn-lt"/>
                <a:cs typeface="+mn-lt"/>
              </a:rPr>
              <a:t>.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None/>
            </a:pPr>
            <a:endParaRPr lang="sk-SK" altLang="sk-SK" sz="1500"/>
          </a:p>
        </p:txBody>
      </p:sp>
      <p:sp>
        <p:nvSpPr>
          <p:cNvPr id="20483" name="Zástupný symbol čísla snímky 4"/>
          <p:cNvSpPr>
            <a:spLocks noGrp="1"/>
          </p:cNvSpPr>
          <p:nvPr>
            <p:ph type="sldNum" sz="quarter" idx="12"/>
          </p:nvPr>
        </p:nvSpPr>
        <p:spPr bwMode="auto">
          <a:xfrm>
            <a:off x="7264399" y="5956137"/>
            <a:ext cx="54487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F7500DED-8E1E-4FA5-9367-01A4AB636759}" type="slidenum">
              <a:rPr lang="sk-SK" altLang="sk-SK" sz="1900">
                <a:latin typeface="Impact" panose="020B080603090205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3</a:t>
            </a:fld>
            <a:endParaRPr lang="sk-SK" altLang="sk-SK" sz="1900">
              <a:latin typeface="Impact" panose="020B0806030902050204" pitchFamily="34" charset="0"/>
            </a:endParaRP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7C35C54E-8601-401B-839F-47CD303F98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59" r="45091" b="-1"/>
          <a:stretch/>
        </p:blipFill>
        <p:spPr>
          <a:xfrm>
            <a:off x="8051799" y="1871133"/>
            <a:ext cx="3683001" cy="450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9B35BB5-1630-45F0-B55C-B6847DF21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3EF5146-0A37-42B3-AF51-CBFCE4002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1507" name="Zástupný symbol čísla snímky 4"/>
          <p:cNvSpPr>
            <a:spLocks noGrp="1"/>
          </p:cNvSpPr>
          <p:nvPr>
            <p:ph type="sldNum" sz="quarter" idx="12"/>
          </p:nvPr>
        </p:nvSpPr>
        <p:spPr bwMode="auto">
          <a:xfrm>
            <a:off x="10558300" y="5956137"/>
            <a:ext cx="1052508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CEDB12AF-E4B3-4C03-9F72-3345B5E4F4C5}" type="slidenum">
              <a:rPr lang="sk-SK" altLang="sk-SK" sz="1900" dirty="0">
                <a:latin typeface="Impact" panose="020B080603090205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4</a:t>
            </a:fld>
            <a:endParaRPr lang="sk-SK" altLang="sk-SK" sz="1900">
              <a:latin typeface="Impact" panose="020B0806030902050204" pitchFamily="34" charset="0"/>
            </a:endParaRPr>
          </a:p>
        </p:txBody>
      </p:sp>
      <p:graphicFrame>
        <p:nvGraphicFramePr>
          <p:cNvPr id="21510" name="Rectangle 3">
            <a:extLst>
              <a:ext uri="{FF2B5EF4-FFF2-40B4-BE49-F238E27FC236}">
                <a16:creationId xmlns:a16="http://schemas.microsoft.com/office/drawing/2014/main" id="{3DF979E2-9DD6-4D1D-AAF5-215023C51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881761"/>
              </p:ext>
            </p:extLst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3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FAAAB002-E48E-4009-828A-511F7A828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2" name="Obrázo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0" name="Group 139">
            <a:extLst>
              <a:ext uri="{FF2B5EF4-FFF2-40B4-BE49-F238E27FC236}">
                <a16:creationId xmlns:a16="http://schemas.microsoft.com/office/drawing/2014/main" id="{D74D7E9A-D874-4F02-8A2D-F9CD2205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23123"/>
            <a:ext cx="4216219" cy="5935132"/>
            <a:chOff x="438068" y="457200"/>
            <a:chExt cx="3703320" cy="5935132"/>
          </a:xfrm>
        </p:grpSpPr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FDF32581-CAA1-43C6-8532-DC56C8435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97EF55D5-23F0-4398-B16B-AEF5778C3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</p:grpSp>
      <p:sp>
        <p:nvSpPr>
          <p:cNvPr id="22531" name="Zástupný symbol čísla snímky 4"/>
          <p:cNvSpPr>
            <a:spLocks noGrp="1"/>
          </p:cNvSpPr>
          <p:nvPr>
            <p:ph type="sldNum" sz="quarter" idx="12"/>
          </p:nvPr>
        </p:nvSpPr>
        <p:spPr bwMode="auto">
          <a:xfrm>
            <a:off x="3934171" y="766071"/>
            <a:ext cx="544874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92C475ED-868E-4896-9180-641BCE48930D}" type="slidenum">
              <a:rPr lang="sk-SK" altLang="sk-SK" sz="1900" smtClean="0">
                <a:latin typeface="Impact" panose="020B080603090205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5</a:t>
            </a:fld>
            <a:endParaRPr lang="sk-SK" altLang="sk-SK" sz="1900">
              <a:latin typeface="Impact" panose="020B080603090205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78531" y="1135269"/>
            <a:ext cx="3730810" cy="4867597"/>
          </a:xfrm>
        </p:spPr>
        <p:txBody>
          <a:bodyPr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sk-SK" altLang="sk-SK" sz="1700" dirty="0">
                <a:solidFill>
                  <a:srgbClr val="FFFFFF"/>
                </a:solidFill>
              </a:rPr>
              <a:t>	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Managers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had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fixed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monthly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salaries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. </a:t>
            </a:r>
            <a:endParaRPr lang="en-US" sz="240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Once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a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year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employees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were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comprehensive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evaluated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according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to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the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following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criteria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:</a:t>
            </a:r>
            <a:endParaRPr lang="en-US" sz="2400">
              <a:solidFill>
                <a:srgbClr val="FFFFFF"/>
              </a:solidFill>
              <a:ea typeface="+mn-lt"/>
              <a:cs typeface="+mn-lt"/>
            </a:endParaRPr>
          </a:p>
          <a:p>
            <a:pPr marL="274320" indent="-274320">
              <a:lnSpc>
                <a:spcPct val="90000"/>
              </a:lnSpc>
              <a:defRPr/>
            </a:pP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employee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's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relationship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with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the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company</a:t>
            </a:r>
            <a:endParaRPr lang="sk-SK" sz="2400" dirty="0" err="1">
              <a:solidFill>
                <a:srgbClr val="FFFFFF"/>
              </a:solidFill>
            </a:endParaRPr>
          </a:p>
          <a:p>
            <a:pPr marL="274320" indent="-274320">
              <a:lnSpc>
                <a:spcPct val="90000"/>
              </a:lnSpc>
              <a:defRPr/>
            </a:pP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character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traits</a:t>
            </a:r>
            <a:endParaRPr lang="sk-SK" sz="2400">
              <a:solidFill>
                <a:srgbClr val="FFFFFF"/>
              </a:solidFill>
            </a:endParaRPr>
          </a:p>
          <a:p>
            <a:pPr marL="274320" indent="-274320">
              <a:lnSpc>
                <a:spcPct val="90000"/>
              </a:lnSpc>
              <a:defRPr/>
            </a:pP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performance</a:t>
            </a:r>
            <a:endParaRPr lang="sk-SK" sz="2400">
              <a:solidFill>
                <a:srgbClr val="FFFFFF"/>
              </a:solidFill>
            </a:endParaRPr>
          </a:p>
          <a:p>
            <a:pPr marL="274320" indent="-274320">
              <a:lnSpc>
                <a:spcPct val="90000"/>
              </a:lnSpc>
              <a:defRPr/>
            </a:pP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relationship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with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other</a:t>
            </a:r>
            <a:r>
              <a:rPr lang="sk-SK" sz="2400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sk-SK" sz="2400" dirty="0" err="1">
                <a:solidFill>
                  <a:srgbClr val="FFFFFF"/>
                </a:solidFill>
                <a:ea typeface="+mn-lt"/>
                <a:cs typeface="+mn-lt"/>
              </a:rPr>
              <a:t>employees</a:t>
            </a:r>
            <a:endParaRPr lang="sk-SK" sz="2000" err="1">
              <a:solidFill>
                <a:srgbClr val="FFFFFF"/>
              </a:solidFill>
            </a:endParaRPr>
          </a:p>
          <a:p>
            <a:pPr marL="274320" indent="-274320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sk-SK" altLang="sk-SK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9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A3B89715-0C08-460F-B428-54CD79978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937B2BA-7A3F-4338-9F35-A23EE7367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1"/>
            <a:ext cx="11298933" cy="43770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677D424-9960-4ACA-BCD2-505B987C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6057326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534247F3-70BF-4860-A663-2ECA100F9E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6057326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81D5223-6DF2-4751-8B5D-D37B5D98A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53769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2531" name="Zástupný symbol čísla snímky 4"/>
          <p:cNvSpPr>
            <a:spLocks noGrp="1"/>
          </p:cNvSpPr>
          <p:nvPr>
            <p:ph type="sldNum" sz="quarter" idx="12"/>
          </p:nvPr>
        </p:nvSpPr>
        <p:spPr bwMode="auto">
          <a:xfrm>
            <a:off x="10558300" y="6224495"/>
            <a:ext cx="1052508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92C475ED-868E-4896-9180-641BCE48930D}" type="slidenum">
              <a:rPr lang="en-US" altLang="sk-SK" sz="1900" kern="1200">
                <a:latin typeface="+mn-lt"/>
                <a:ea typeface="+mn-ea"/>
                <a:cs typeface="+mn-cs"/>
              </a:rPr>
              <a:pPr defTabSz="4572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6</a:t>
            </a:fld>
            <a:endParaRPr lang="en-US" altLang="sk-SK" sz="1900" kern="120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534" name="Content Placeholder 3">
            <a:extLst>
              <a:ext uri="{FF2B5EF4-FFF2-40B4-BE49-F238E27FC236}">
                <a16:creationId xmlns:a16="http://schemas.microsoft.com/office/drawing/2014/main" id="{62DBB030-D92C-4FF3-AA27-E2AA2347F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184412"/>
              </p:ext>
            </p:extLst>
          </p:nvPr>
        </p:nvGraphicFramePr>
        <p:xfrm>
          <a:off x="1090001" y="1093924"/>
          <a:ext cx="10004654" cy="3145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7041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6">
            <a:extLst>
              <a:ext uri="{FF2B5EF4-FFF2-40B4-BE49-F238E27FC236}">
                <a16:creationId xmlns:a16="http://schemas.microsoft.com/office/drawing/2014/main" id="{FAAAB002-E48E-4009-828A-511F7A828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 descr="A picture containing person, person, wall, suit&#10;&#10;Description automatically generated">
            <a:extLst>
              <a:ext uri="{FF2B5EF4-FFF2-40B4-BE49-F238E27FC236}">
                <a16:creationId xmlns:a16="http://schemas.microsoft.com/office/drawing/2014/main" id="{5FD7D732-7A99-4A00-AA96-5DDF4D46AB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11" r="9091" b="3746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D74D7E9A-D874-4F02-8A2D-F9CD2205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23123"/>
            <a:ext cx="4216219" cy="5935132"/>
            <a:chOff x="438068" y="457200"/>
            <a:chExt cx="3703320" cy="59351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32581-CAA1-43C6-8532-DC56C8435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7EF55D5-23F0-4398-B16B-AEF5778C3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sk-SK"/>
            </a:p>
          </p:txBody>
        </p:sp>
      </p:grp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3934171" y="766071"/>
            <a:ext cx="544874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Aft>
                <a:spcPts val="600"/>
              </a:spcAft>
            </a:pPr>
            <a:fld id="{6EC84D80-3779-453A-ADA2-5F0F5F321983}" type="slidenum">
              <a:rPr lang="en-US" kern="1200"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7</a:t>
            </a:fld>
            <a:endParaRPr lang="en-US" kern="1200"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5C13DA-EB9B-4850-8D98-E5ED90663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531" y="680883"/>
            <a:ext cx="3730810" cy="5321983"/>
          </a:xfrm>
        </p:spPr>
        <p:txBody>
          <a:bodyPr vert="horz" lIns="91440" tIns="45720" rIns="91440" bIns="45720" rtlCol="0">
            <a:normAutofit/>
          </a:bodyPr>
          <a:lstStyle/>
          <a:p>
            <a:pPr marL="305435" indent="-305435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"All the blessings of my life began that day. By doing all the work, I found ways that led to material savings and simplification of  work </a:t>
            </a:r>
          </a:p>
          <a:p>
            <a:pPr marL="305435" indent="-305435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... I carried raw materials on my back from the midnight train in 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Otrokovice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station 10 km to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Zlín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</a:p>
          <a:p>
            <a:pPr marL="305435" indent="-305435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... I bought the material and cut it all by myself...I instructed workers, inspect the quality of product, pay them and do all the financial documentation by myself too. </a:t>
            </a:r>
            <a:endParaRPr lang="en-US" dirty="0">
              <a:solidFill>
                <a:srgbClr val="FFFFFF"/>
              </a:solidFill>
            </a:endParaRPr>
          </a:p>
          <a:p>
            <a:pPr marL="305435" indent="-305435">
              <a:lnSpc>
                <a:spcPct val="9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80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>
            <a:extLst>
              <a:ext uri="{FF2B5EF4-FFF2-40B4-BE49-F238E27FC236}">
                <a16:creationId xmlns:a16="http://schemas.microsoft.com/office/drawing/2014/main" id="{E8BED655-2EC5-4704-ADD4-A9156453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BA419E7-4B43-4FA7-846D-76D394A32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7D34090-8F5C-4A49-8452-7328D6632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B55B7B2-03F9-46F2-AE7C-2AC5156F4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38620" y="863695"/>
            <a:ext cx="3511233" cy="377999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Tomáš Baťa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6EC84D80-3779-453A-ADA2-5F0F5F321983}" type="slidenum">
              <a:rPr lang="en-US">
                <a:solidFill>
                  <a:srgbClr val="FFFFFF"/>
                </a:solidFill>
              </a:rPr>
              <a:pPr defTabSz="457200"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7417" name="Rectangle 3">
            <a:extLst>
              <a:ext uri="{FF2B5EF4-FFF2-40B4-BE49-F238E27FC236}">
                <a16:creationId xmlns:a16="http://schemas.microsoft.com/office/drawing/2014/main" id="{A429E5AB-2D9A-48A5-B2DD-9E09447EFD4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7774997"/>
              </p:ext>
            </p:extLst>
          </p:nvPr>
        </p:nvGraphicFramePr>
        <p:xfrm>
          <a:off x="338236" y="629360"/>
          <a:ext cx="11509117" cy="594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512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24CD386-99F9-43A7-8955-74FCF1DBA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42E6FD-E855-4F97-835D-5A6A3C02A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8C4691-075C-4743-BBF9-0359C3714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CD7E6B7-C055-4521-A2AB-C8F500C55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584201" y="724856"/>
            <a:ext cx="3452565" cy="5945104"/>
          </a:xfrm>
        </p:spPr>
        <p:txBody>
          <a:bodyPr>
            <a:normAutofit/>
          </a:bodyPr>
          <a:lstStyle/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r>
              <a:rPr lang="sk-SK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Viennese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company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Kodish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goes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bankrupt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err="1">
                <a:ea typeface="+mn-lt"/>
                <a:cs typeface="+mn-lt"/>
              </a:rPr>
              <a:t>with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it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company</a:t>
            </a:r>
            <a:r>
              <a:rPr lang="sk-SK" dirty="0">
                <a:ea typeface="+mn-lt"/>
                <a:cs typeface="+mn-lt"/>
              </a:rPr>
              <a:t> Baťa senior (</a:t>
            </a:r>
            <a:r>
              <a:rPr lang="sk-SK" err="1">
                <a:ea typeface="+mn-lt"/>
                <a:cs typeface="+mn-lt"/>
              </a:rPr>
              <a:t>bills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err="1">
                <a:ea typeface="+mn-lt"/>
                <a:cs typeface="+mn-lt"/>
              </a:rPr>
              <a:t>exchange</a:t>
            </a:r>
            <a:r>
              <a:rPr lang="sk-SK" dirty="0">
                <a:ea typeface="+mn-lt"/>
                <a:cs typeface="+mn-lt"/>
              </a:rPr>
              <a:t>), Tomáš </a:t>
            </a:r>
            <a:r>
              <a:rPr lang="sk-SK" err="1">
                <a:ea typeface="+mn-lt"/>
                <a:cs typeface="+mn-lt"/>
              </a:rPr>
              <a:t>settles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family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debts</a:t>
            </a:r>
            <a:r>
              <a:rPr lang="sk-SK" dirty="0">
                <a:ea typeface="+mn-lt"/>
                <a:cs typeface="+mn-lt"/>
              </a:rPr>
              <a:t> by </a:t>
            </a:r>
            <a:r>
              <a:rPr lang="sk-SK" err="1">
                <a:ea typeface="+mn-lt"/>
                <a:cs typeface="+mn-lt"/>
              </a:rPr>
              <a:t>selling</a:t>
            </a:r>
            <a:r>
              <a:rPr lang="sk-SK" dirty="0">
                <a:ea typeface="+mn-lt"/>
                <a:cs typeface="+mn-lt"/>
              </a:rPr>
              <a:t> "</a:t>
            </a:r>
            <a:r>
              <a:rPr lang="sk-SK" err="1">
                <a:ea typeface="+mn-lt"/>
                <a:cs typeface="+mn-lt"/>
              </a:rPr>
              <a:t>Baťovky</a:t>
            </a:r>
            <a:r>
              <a:rPr lang="sk-SK" dirty="0">
                <a:ea typeface="+mn-lt"/>
                <a:cs typeface="+mn-lt"/>
              </a:rPr>
              <a:t>"</a:t>
            </a:r>
            <a:endParaRPr lang="en-US"/>
          </a:p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r>
              <a:rPr lang="sk-SK" err="1">
                <a:ea typeface="+mn-lt"/>
                <a:cs typeface="+mn-lt"/>
              </a:rPr>
              <a:t>Turn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century</a:t>
            </a:r>
            <a:r>
              <a:rPr lang="sk-SK" dirty="0">
                <a:ea typeface="+mn-lt"/>
                <a:cs typeface="+mn-lt"/>
              </a:rPr>
              <a:t>: new </a:t>
            </a:r>
            <a:r>
              <a:rPr lang="sk-SK" err="1">
                <a:ea typeface="+mn-lt"/>
                <a:cs typeface="+mn-lt"/>
              </a:rPr>
              <a:t>machines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err="1">
                <a:ea typeface="+mn-lt"/>
                <a:cs typeface="+mn-lt"/>
              </a:rPr>
              <a:t>construction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err="1">
                <a:ea typeface="+mn-lt"/>
                <a:cs typeface="+mn-lt"/>
              </a:rPr>
              <a:t>buildings</a:t>
            </a:r>
            <a:r>
              <a:rPr lang="sk-SK" dirty="0">
                <a:ea typeface="+mn-lt"/>
                <a:cs typeface="+mn-lt"/>
              </a:rPr>
              <a:t>, 60 </a:t>
            </a:r>
            <a:r>
              <a:rPr lang="sk-SK" err="1">
                <a:ea typeface="+mn-lt"/>
                <a:cs typeface="+mn-lt"/>
              </a:rPr>
              <a:t>workers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err="1">
                <a:ea typeface="+mn-lt"/>
                <a:cs typeface="+mn-lt"/>
              </a:rPr>
              <a:t>factory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err="1">
                <a:ea typeface="+mn-lt"/>
                <a:cs typeface="+mn-lt"/>
              </a:rPr>
              <a:t>Pršná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err="1">
                <a:ea typeface="+mn-lt"/>
                <a:cs typeface="+mn-lt"/>
              </a:rPr>
              <a:t>death</a:t>
            </a:r>
            <a:r>
              <a:rPr lang="sk-SK" dirty="0">
                <a:ea typeface="+mn-lt"/>
                <a:cs typeface="+mn-lt"/>
              </a:rPr>
              <a:t> of Antonín</a:t>
            </a:r>
            <a:endParaRPr lang="sk-SK"/>
          </a:p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1904: </a:t>
            </a:r>
            <a:r>
              <a:rPr lang="sk-SK" dirty="0" err="1">
                <a:ea typeface="+mn-lt"/>
                <a:cs typeface="+mn-lt"/>
              </a:rPr>
              <a:t>departure</a:t>
            </a:r>
            <a:r>
              <a:rPr lang="sk-SK" dirty="0">
                <a:ea typeface="+mn-lt"/>
                <a:cs typeface="+mn-lt"/>
              </a:rPr>
              <a:t> to NY, Boston and </a:t>
            </a:r>
            <a:r>
              <a:rPr lang="sk-SK" dirty="0" err="1">
                <a:ea typeface="+mn-lt"/>
                <a:cs typeface="+mn-lt"/>
              </a:rPr>
              <a:t>Line</a:t>
            </a:r>
            <a:r>
              <a:rPr lang="sk-SK" dirty="0">
                <a:ea typeface="+mn-lt"/>
                <a:cs typeface="+mn-lt"/>
              </a:rPr>
              <a:t> (200 </a:t>
            </a:r>
            <a:r>
              <a:rPr lang="sk-SK" dirty="0" err="1">
                <a:ea typeface="+mn-lt"/>
                <a:cs typeface="+mn-lt"/>
              </a:rPr>
              <a:t>shoe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factories</a:t>
            </a:r>
            <a:r>
              <a:rPr lang="sk-SK" dirty="0">
                <a:ea typeface="+mn-lt"/>
                <a:cs typeface="+mn-lt"/>
              </a:rPr>
              <a:t>), 3 </a:t>
            </a:r>
            <a:r>
              <a:rPr lang="sk-SK" dirty="0" err="1">
                <a:ea typeface="+mn-lt"/>
                <a:cs typeface="+mn-lt"/>
              </a:rPr>
              <a:t>expatriates</a:t>
            </a:r>
            <a:r>
              <a:rPr lang="sk-SK" dirty="0">
                <a:ea typeface="+mn-lt"/>
                <a:cs typeface="+mn-lt"/>
              </a:rPr>
              <a:t> - new </a:t>
            </a:r>
            <a:r>
              <a:rPr lang="sk-SK" dirty="0" err="1">
                <a:ea typeface="+mn-lt"/>
                <a:cs typeface="+mn-lt"/>
              </a:rPr>
              <a:t>approaches</a:t>
            </a:r>
            <a:r>
              <a:rPr lang="sk-SK" dirty="0">
                <a:ea typeface="+mn-lt"/>
                <a:cs typeface="+mn-lt"/>
              </a:rPr>
              <a:t> to management, new </a:t>
            </a:r>
            <a:r>
              <a:rPr lang="sk-SK" dirty="0" err="1">
                <a:ea typeface="+mn-lt"/>
                <a:cs typeface="+mn-lt"/>
              </a:rPr>
              <a:t>technologies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increasing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production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productivity</a:t>
            </a:r>
            <a:endParaRPr lang="sk-SK" dirty="0"/>
          </a:p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r>
              <a:rPr lang="sk-SK" dirty="0">
                <a:ea typeface="+mn-lt"/>
                <a:cs typeface="+mn-lt"/>
              </a:rPr>
              <a:t>1908 </a:t>
            </a:r>
            <a:r>
              <a:rPr lang="sk-SK" err="1">
                <a:ea typeface="+mn-lt"/>
                <a:cs typeface="+mn-lt"/>
              </a:rPr>
              <a:t>death</a:t>
            </a:r>
            <a:r>
              <a:rPr lang="sk-SK" dirty="0">
                <a:ea typeface="+mn-lt"/>
                <a:cs typeface="+mn-lt"/>
              </a:rPr>
              <a:t> of Antonín, </a:t>
            </a:r>
            <a:r>
              <a:rPr lang="sk-SK" err="1">
                <a:ea typeface="+mn-lt"/>
                <a:cs typeface="+mn-lt"/>
              </a:rPr>
              <a:t>published</a:t>
            </a:r>
            <a:r>
              <a:rPr lang="sk-SK" dirty="0">
                <a:ea typeface="+mn-lt"/>
                <a:cs typeface="+mn-lt"/>
              </a:rPr>
              <a:t> by Anna, Tomáš at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head</a:t>
            </a:r>
            <a:r>
              <a:rPr lang="sk-SK" dirty="0">
                <a:ea typeface="+mn-lt"/>
                <a:cs typeface="+mn-lt"/>
              </a:rPr>
              <a:t> of T. &amp; A. Baťa,</a:t>
            </a:r>
          </a:p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r>
              <a:rPr lang="sk-SK" err="1">
                <a:ea typeface="+mn-lt"/>
                <a:cs typeface="+mn-lt"/>
              </a:rPr>
              <a:t>Serial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err="1">
                <a:ea typeface="+mn-lt"/>
                <a:cs typeface="+mn-lt"/>
              </a:rPr>
              <a:t>construction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err="1">
                <a:ea typeface="+mn-lt"/>
                <a:cs typeface="+mn-lt"/>
              </a:rPr>
              <a:t>first</a:t>
            </a:r>
            <a:r>
              <a:rPr lang="sk-SK" dirty="0">
                <a:ea typeface="+mn-lt"/>
                <a:cs typeface="+mn-lt"/>
              </a:rPr>
              <a:t> export, fines </a:t>
            </a:r>
            <a:r>
              <a:rPr lang="sk-SK" err="1">
                <a:ea typeface="+mn-lt"/>
                <a:cs typeface="+mn-lt"/>
              </a:rPr>
              <a:t>for</a:t>
            </a:r>
            <a:r>
              <a:rPr lang="sk-SK" dirty="0">
                <a:ea typeface="+mn-lt"/>
                <a:cs typeface="+mn-lt"/>
              </a:rPr>
              <a:t> poor </a:t>
            </a:r>
            <a:r>
              <a:rPr lang="sk-SK" err="1">
                <a:ea typeface="+mn-lt"/>
                <a:cs typeface="+mn-lt"/>
              </a:rPr>
              <a:t>work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err="1">
                <a:ea typeface="+mn-lt"/>
                <a:cs typeface="+mn-lt"/>
              </a:rPr>
              <a:t>reluctance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err="1">
                <a:ea typeface="+mn-lt"/>
                <a:cs typeface="+mn-lt"/>
              </a:rPr>
              <a:t>unions</a:t>
            </a:r>
            <a:r>
              <a:rPr lang="sk-SK" dirty="0">
                <a:ea typeface="+mn-lt"/>
                <a:cs typeface="+mn-lt"/>
              </a:rPr>
              <a:t>,</a:t>
            </a:r>
          </a:p>
          <a:p>
            <a:pPr marL="305435" indent="-305435">
              <a:lnSpc>
                <a:spcPct val="90000"/>
              </a:lnSpc>
              <a:buClr>
                <a:srgbClr val="A4F53F"/>
              </a:buClr>
            </a:pPr>
            <a:endParaRPr lang="sk-SK" sz="130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96" r="-1" b="2276"/>
          <a:stretch/>
        </p:blipFill>
        <p:spPr>
          <a:xfrm>
            <a:off x="4241387" y="641101"/>
            <a:ext cx="3702877" cy="2825496"/>
          </a:xfrm>
          <a:prstGeom prst="rect">
            <a:avLst/>
          </a:prstGeom>
        </p:spPr>
      </p:pic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>
          <a:xfrm>
            <a:off x="3470319" y="5956137"/>
            <a:ext cx="54487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C84D80-3779-453A-ADA2-5F0F5F321983}" type="slidenum">
              <a:rPr lang="sk-SK" smtClean="0"/>
              <a:pPr>
                <a:spcAft>
                  <a:spcPts val="600"/>
                </a:spcAft>
              </a:pPr>
              <a:t>9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" r="10061" b="1"/>
          <a:stretch/>
        </p:blipFill>
        <p:spPr>
          <a:xfrm>
            <a:off x="4241387" y="3562350"/>
            <a:ext cx="3702877" cy="2825496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" r="3324" b="2"/>
          <a:stretch/>
        </p:blipFill>
        <p:spPr>
          <a:xfrm>
            <a:off x="8038012" y="641103"/>
            <a:ext cx="3702877" cy="574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75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1136</Words>
  <Application>Microsoft Office PowerPoint</Application>
  <PresentationFormat>Širokouhlá</PresentationFormat>
  <Paragraphs>96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Impact</vt:lpstr>
      <vt:lpstr>Wingdings 2</vt:lpstr>
      <vt:lpstr>Office Theme</vt:lpstr>
      <vt:lpstr>Dividenda</vt:lpstr>
      <vt:lpstr>Baťa's management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Tomáš Baťa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 production management systems: JIT &amp; lean operations</dc:title>
  <dc:creator>Vito Di Sabato</dc:creator>
  <cp:lastModifiedBy>Jana Kozáková</cp:lastModifiedBy>
  <cp:revision>154</cp:revision>
  <dcterms:created xsi:type="dcterms:W3CDTF">2022-01-25T12:36:24Z</dcterms:created>
  <dcterms:modified xsi:type="dcterms:W3CDTF">2025-04-11T10:31:47Z</dcterms:modified>
</cp:coreProperties>
</file>