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068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579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230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332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22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6713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242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310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602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449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189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B2C6A-3A4C-4374-8670-FB2B124E1AF7}" type="datetimeFigureOut">
              <a:rPr lang="sk-SK" smtClean="0"/>
              <a:t>19. 8. 2021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194E-C63C-4194-8C70-15DD6456CD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549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Google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950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algn="just"/>
            <a:r>
              <a:rPr lang="sk-SK" dirty="0" smtClean="0"/>
              <a:t>Rozšírené vyhľadávanie na </a:t>
            </a:r>
            <a:r>
              <a:rPr lang="sk-SK" dirty="0" err="1" smtClean="0"/>
              <a:t>Googli</a:t>
            </a:r>
            <a:r>
              <a:rPr lang="sk-SK" dirty="0" smtClean="0"/>
              <a:t>: Výhodou tejto formy zadávania vyhľadávaných odkazov je detailnejšia špecifikácia požadovaného výsledku hľadania, s ohľadom na určenie toho, čo užívateľ chce zahrnúť, respektíve vylúčiť z hľadania. Ďalej, možná je špecifikácia v akom formáte má byť vyhľadávaný odkaz ponúknutý </a:t>
            </a:r>
            <a:r>
              <a:rPr lang="en-US" dirty="0" smtClean="0"/>
              <a:t>(pdf, </a:t>
            </a:r>
            <a:r>
              <a:rPr lang="en-US" dirty="0" err="1" smtClean="0"/>
              <a:t>ppt</a:t>
            </a:r>
            <a:r>
              <a:rPr lang="en-US" dirty="0" smtClean="0"/>
              <a:t>, </a:t>
            </a:r>
            <a:r>
              <a:rPr lang="en-US" dirty="0" err="1" smtClean="0"/>
              <a:t>docx</a:t>
            </a:r>
            <a:r>
              <a:rPr lang="en-US" dirty="0" smtClean="0"/>
              <a:t>, </a:t>
            </a:r>
            <a:r>
              <a:rPr lang="en-US" dirty="0" err="1" smtClean="0"/>
              <a:t>xls</a:t>
            </a:r>
            <a:r>
              <a:rPr lang="en-US" dirty="0" smtClean="0"/>
              <a:t> at</a:t>
            </a:r>
            <a:r>
              <a:rPr lang="sk-SK" dirty="0" smtClean="0"/>
              <a:t>ď. ...</a:t>
            </a:r>
            <a:r>
              <a:rPr lang="en-US" dirty="0" smtClean="0"/>
              <a:t>)</a:t>
            </a:r>
            <a:r>
              <a:rPr lang="sk-SK" dirty="0" smtClean="0"/>
              <a:t>, prípadne špecifikácia na obdobie rokov </a:t>
            </a:r>
            <a:r>
              <a:rPr lang="en-US" dirty="0" smtClean="0"/>
              <a:t>(a</a:t>
            </a:r>
            <a:r>
              <a:rPr lang="sk-SK" dirty="0" err="1" smtClean="0"/>
              <a:t>ktuálnosť</a:t>
            </a:r>
            <a:r>
              <a:rPr lang="en-US" dirty="0" smtClean="0"/>
              <a:t>)</a:t>
            </a:r>
            <a:r>
              <a:rPr lang="sk-SK" dirty="0" smtClean="0"/>
              <a:t>. Inou zaujímavou možnosťou je jazyková stránka veci, teda v akom jazyku má byť vyhľadávaný odkaz ponúknutý.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240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                                                      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↖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    </a:t>
            </a:r>
            <a:r>
              <a:rPr lang="sk-SK" dirty="0" err="1" smtClean="0"/>
              <a:t>versus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                ↘   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     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7368"/>
            <a:ext cx="3995936" cy="1609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689" y="1787140"/>
            <a:ext cx="6655477" cy="497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83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just"/>
            <a:r>
              <a:rPr lang="sk-SK" dirty="0" smtClean="0"/>
              <a:t>Zaujímavou možnosťou z ponuky </a:t>
            </a:r>
            <a:r>
              <a:rPr lang="sk-SK" dirty="0" err="1" smtClean="0"/>
              <a:t>Google</a:t>
            </a:r>
            <a:r>
              <a:rPr lang="sk-SK" dirty="0" smtClean="0"/>
              <a:t> je </a:t>
            </a:r>
            <a:r>
              <a:rPr lang="sk-SK" dirty="0" err="1" smtClean="0"/>
              <a:t>Google</a:t>
            </a:r>
            <a:r>
              <a:rPr lang="sk-SK" dirty="0" smtClean="0"/>
              <a:t> Študovňa. V rámci </a:t>
            </a:r>
            <a:r>
              <a:rPr lang="en-US" dirty="0" smtClean="0"/>
              <a:t>t</a:t>
            </a:r>
            <a:r>
              <a:rPr lang="sk-SK" dirty="0" err="1" smtClean="0"/>
              <a:t>ejto</a:t>
            </a:r>
            <a:r>
              <a:rPr lang="sk-SK" dirty="0" smtClean="0"/>
              <a:t> </a:t>
            </a:r>
            <a:r>
              <a:rPr lang="sk-SK" dirty="0" err="1" smtClean="0"/>
              <a:t>online</a:t>
            </a:r>
            <a:r>
              <a:rPr lang="sk-SK" dirty="0" smtClean="0"/>
              <a:t> „knižnice“ je ponúkané široké spektrum odbornej literatúry, dostupnej v bežných formátoch </a:t>
            </a:r>
            <a:r>
              <a:rPr lang="en-US" dirty="0" smtClean="0"/>
              <a:t>(html, pdf).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24944"/>
            <a:ext cx="597217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2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124744"/>
            <a:ext cx="8579296" cy="500141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						</a:t>
            </a:r>
            <a:r>
              <a:rPr lang="en-US" sz="2400" dirty="0" smtClean="0"/>
              <a:t>                           ←HTML</a:t>
            </a:r>
          </a:p>
          <a:p>
            <a:pPr marL="0" indent="0" algn="just">
              <a:buNone/>
            </a:pPr>
            <a:r>
              <a:rPr lang="en-US" dirty="0" smtClean="0"/>
              <a:t>							  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                          					</a:t>
            </a:r>
            <a:r>
              <a:rPr lang="en-US" sz="2400" dirty="0" smtClean="0"/>
              <a:t>               </a:t>
            </a:r>
            <a:r>
              <a:rPr lang="en-US" sz="2400" dirty="0" smtClean="0"/>
              <a:t>←</a:t>
            </a:r>
            <a:r>
              <a:rPr lang="en-US" sz="2400" dirty="0" smtClean="0"/>
              <a:t>PDF </a:t>
            </a:r>
            <a:endParaRPr lang="sk-SK" sz="2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26" y="188640"/>
            <a:ext cx="792181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4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Google </a:t>
            </a:r>
            <a:r>
              <a:rPr lang="sk-SK" dirty="0" smtClean="0"/>
              <a:t>prekladač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just">
              <a:buNone/>
            </a:pPr>
            <a:r>
              <a:rPr lang="sk-SK" sz="2400" dirty="0" smtClean="0"/>
              <a:t>Výborná pomôcka </a:t>
            </a:r>
            <a:r>
              <a:rPr lang="sk-SK" sz="2400" dirty="0" err="1" smtClean="0"/>
              <a:t>pr</a:t>
            </a:r>
            <a:r>
              <a:rPr lang="en-US" sz="2400" dirty="0" err="1" smtClean="0"/>
              <a:t>i</a:t>
            </a:r>
            <a:r>
              <a:rPr lang="sk-SK" sz="2400" dirty="0" smtClean="0"/>
              <a:t> preklade zahraničných textov, avšak preklady najmä zložitých, odborných textov nie sú 100</a:t>
            </a:r>
            <a:r>
              <a:rPr lang="en-US" sz="2400" dirty="0" smtClean="0"/>
              <a:t>%</a:t>
            </a:r>
            <a:r>
              <a:rPr lang="sk-SK" sz="2400" dirty="0" smtClean="0"/>
              <a:t>-</a:t>
            </a:r>
            <a:r>
              <a:rPr lang="sk-SK" sz="2400" dirty="0" err="1" smtClean="0"/>
              <a:t>né</a:t>
            </a:r>
            <a:r>
              <a:rPr lang="sk-SK" sz="2400" dirty="0" smtClean="0"/>
              <a:t>. Z tohto dôvodu je nutná spätná korekcia preloženého textu</a:t>
            </a:r>
            <a:r>
              <a:rPr lang="en-US" sz="2400" dirty="0" smtClean="0"/>
              <a:t>!</a:t>
            </a:r>
            <a:endParaRPr lang="sk-SK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4" y="1052736"/>
            <a:ext cx="9133765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05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8597</TotalTime>
  <Words>164</Words>
  <Application>Microsoft Office PowerPoint</Application>
  <PresentationFormat>Prezentácia na obrazovke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Google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</dc:title>
  <dc:creator>Jozef</dc:creator>
  <cp:lastModifiedBy>Jozef</cp:lastModifiedBy>
  <cp:revision>5</cp:revision>
  <dcterms:created xsi:type="dcterms:W3CDTF">2021-08-19T05:25:34Z</dcterms:created>
  <dcterms:modified xsi:type="dcterms:W3CDTF">2021-08-25T04:43:06Z</dcterms:modified>
</cp:coreProperties>
</file>