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8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4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80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7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72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9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6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8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0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3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8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8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3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1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BA0B4-FE06-4132-B0D3-DA2F51C7466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2741A2-BDB3-4276-BCE6-4AE2A677D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F8732-B587-3CDD-52CC-1015DA115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794510"/>
          </a:xfrm>
        </p:spPr>
        <p:txBody>
          <a:bodyPr/>
          <a:lstStyle/>
          <a:p>
            <a:r>
              <a:rPr lang="sk-SK" b="1" dirty="0"/>
              <a:t>Druhy databázových systémov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50838A-F5CC-1683-56E5-6A89766B8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b="1" dirty="0"/>
              <a:t>doc. Ing. Marcela Hallová, PhD.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0485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10ED8-A945-2485-8053-76950BEC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65" y="281210"/>
            <a:ext cx="8911687" cy="804640"/>
          </a:xfrm>
        </p:spPr>
        <p:txBody>
          <a:bodyPr/>
          <a:lstStyle/>
          <a:p>
            <a:r>
              <a:rPr lang="sk-SK" b="1" dirty="0"/>
              <a:t>Oracle RDBMS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D035C0-5D05-CF84-5F80-8F884B85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065" y="1200150"/>
            <a:ext cx="8915400" cy="5159470"/>
          </a:xfrm>
        </p:spPr>
        <p:txBody>
          <a:bodyPr>
            <a:normAutofit fontScale="92500" lnSpcReduction="10000"/>
          </a:bodyPr>
          <a:lstStyle/>
          <a:p>
            <a:r>
              <a:rPr lang="sk-SK" sz="3600" dirty="0"/>
              <a:t>Multiplatformový databázový systém s veľmi pokročilými možnosťami spracovania dát, vysokým výkonom a jednoduchou škálovateľnosťou.</a:t>
            </a:r>
          </a:p>
          <a:p>
            <a:r>
              <a:rPr lang="sk-SK" sz="3600" dirty="0"/>
              <a:t>Ukladá dáta logicky – vo forme tabuľkového priestoru a fyzicky – vo forme dátových súborov. </a:t>
            </a:r>
          </a:p>
          <a:p>
            <a:r>
              <a:rPr lang="sk-SK" sz="3600" dirty="0"/>
              <a:t>Tabuľkový priestor môže obsahovať rôzne typy pamäťových segmentov, napríklad dátové segmenty.</a:t>
            </a:r>
          </a:p>
        </p:txBody>
      </p:sp>
    </p:spTree>
    <p:extLst>
      <p:ext uri="{BB962C8B-B14F-4D97-AF65-F5344CB8AC3E}">
        <p14:creationId xmlns:p14="http://schemas.microsoft.com/office/powerpoint/2010/main" val="55543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AD47DA9A-558C-73DB-DA56-A88EBE13A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52" y="539591"/>
            <a:ext cx="10233581" cy="57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0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10ED8-A945-2485-8053-76950BEC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65" y="281210"/>
            <a:ext cx="8911687" cy="804640"/>
          </a:xfrm>
        </p:spPr>
        <p:txBody>
          <a:bodyPr/>
          <a:lstStyle/>
          <a:p>
            <a:r>
              <a:rPr lang="sk-SK" b="1" dirty="0"/>
              <a:t>SQL Developer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D035C0-5D05-CF84-5F80-8F884B85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065" y="1200150"/>
            <a:ext cx="8915400" cy="5159470"/>
          </a:xfrm>
        </p:spPr>
        <p:txBody>
          <a:bodyPr>
            <a:normAutofit fontScale="92500" lnSpcReduction="20000"/>
          </a:bodyPr>
          <a:lstStyle/>
          <a:p>
            <a:r>
              <a:rPr lang="sk-SK" sz="3600" dirty="0" err="1"/>
              <a:t>Open</a:t>
            </a:r>
            <a:r>
              <a:rPr lang="sk-SK" sz="3600" dirty="0"/>
              <a:t> </a:t>
            </a:r>
            <a:r>
              <a:rPr lang="sk-SK" sz="3600" dirty="0" err="1"/>
              <a:t>source</a:t>
            </a:r>
            <a:r>
              <a:rPr lang="sk-SK" sz="3600" dirty="0"/>
              <a:t> DBMS nástroj je obľúbený medzi vývojármi ako jeden z efektívnych DBMS nástrojov na navrhovanie, vývoj a vykonávanie iných činností správy databáz. </a:t>
            </a:r>
          </a:p>
          <a:p>
            <a:r>
              <a:rPr lang="sk-SK" sz="3600" dirty="0"/>
              <a:t>Najlepšou vlastnosťou SQL Developer je, že spustenie viacerých dotazov trvá menej času. </a:t>
            </a:r>
          </a:p>
          <a:p>
            <a:r>
              <a:rPr lang="sk-SK" sz="3600" dirty="0"/>
              <a:t>V dôsledku toho používatelia generujú dotazy v mnohých formátoch, ako sú PDF, HTML, XML alebo Excel.</a:t>
            </a:r>
          </a:p>
        </p:txBody>
      </p:sp>
    </p:spTree>
    <p:extLst>
      <p:ext uri="{BB962C8B-B14F-4D97-AF65-F5344CB8AC3E}">
        <p14:creationId xmlns:p14="http://schemas.microsoft.com/office/powerpoint/2010/main" val="225854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FAC3526-50A9-C53E-31AC-6D0AC7E5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08597"/>
            <a:ext cx="8214360" cy="64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22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10ED8-A945-2485-8053-76950BEC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65" y="281210"/>
            <a:ext cx="8911687" cy="804640"/>
          </a:xfrm>
        </p:spPr>
        <p:txBody>
          <a:bodyPr/>
          <a:lstStyle/>
          <a:p>
            <a:r>
              <a:rPr lang="sk-SK" b="1" dirty="0"/>
              <a:t>IBM DB2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D035C0-5D05-CF84-5F80-8F884B85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065" y="1200150"/>
            <a:ext cx="8915400" cy="5159470"/>
          </a:xfrm>
        </p:spPr>
        <p:txBody>
          <a:bodyPr>
            <a:normAutofit lnSpcReduction="10000"/>
          </a:bodyPr>
          <a:lstStyle/>
          <a:p>
            <a:r>
              <a:rPr lang="sk-SK" sz="3600" dirty="0"/>
              <a:t>Rýchle spúšťanie dotazov.</a:t>
            </a:r>
          </a:p>
          <a:p>
            <a:r>
              <a:rPr lang="sk-SK" sz="3600" dirty="0"/>
              <a:t>Okrem toho nástroj DBMS podporuje väčšinu jazykov pre spracovanie údajov, aby bolo možné zvládnuť jednoduché alebo zložité operácie.</a:t>
            </a:r>
          </a:p>
          <a:p>
            <a:r>
              <a:rPr lang="sk-SK" sz="3600" dirty="0"/>
              <a:t>Používatelia ho využívajú kvôli jeho jednoduchej inštalácii a nastaveniu, aby bolo možné okamžite uložiť veľké množstvo údajov.</a:t>
            </a:r>
          </a:p>
        </p:txBody>
      </p:sp>
    </p:spTree>
    <p:extLst>
      <p:ext uri="{BB962C8B-B14F-4D97-AF65-F5344CB8AC3E}">
        <p14:creationId xmlns:p14="http://schemas.microsoft.com/office/powerpoint/2010/main" val="382449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1030CB84-BF0B-1CDB-C3AC-6CE03A70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43" y="509588"/>
            <a:ext cx="10175558" cy="54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8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780C8-C086-D49C-833D-C0589B85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15500"/>
            <a:ext cx="8911687" cy="918940"/>
          </a:xfrm>
        </p:spPr>
        <p:txBody>
          <a:bodyPr/>
          <a:lstStyle/>
          <a:p>
            <a:r>
              <a:rPr lang="sk-SK" b="1" dirty="0"/>
              <a:t>Zoznam ďalších systémov</a:t>
            </a:r>
            <a:endParaRPr lang="en-GB" b="1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9F4E0EB-4F0B-BAB8-F39F-E0603AD38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485900"/>
            <a:ext cx="4313864" cy="5056600"/>
          </a:xfrm>
        </p:spPr>
        <p:txBody>
          <a:bodyPr>
            <a:normAutofit/>
          </a:bodyPr>
          <a:lstStyle/>
          <a:p>
            <a:r>
              <a:rPr lang="en-GB" sz="2800" dirty="0"/>
              <a:t>Amazon RDS</a:t>
            </a:r>
            <a:endParaRPr lang="sk-SK" sz="2800" dirty="0"/>
          </a:p>
          <a:p>
            <a:r>
              <a:rPr lang="en-GB" sz="2800" dirty="0"/>
              <a:t>Razor SQL</a:t>
            </a:r>
            <a:endParaRPr lang="sk-SK" sz="2800" dirty="0"/>
          </a:p>
          <a:p>
            <a:r>
              <a:rPr lang="en-GB" sz="2800" dirty="0"/>
              <a:t>Informix</a:t>
            </a:r>
            <a:endParaRPr lang="sk-SK" sz="2800" dirty="0"/>
          </a:p>
          <a:p>
            <a:r>
              <a:rPr lang="en-GB" sz="2800" dirty="0" err="1"/>
              <a:t>Altibase</a:t>
            </a:r>
            <a:endParaRPr lang="sk-SK" sz="2800" dirty="0"/>
          </a:p>
          <a:p>
            <a:r>
              <a:rPr lang="en-GB" sz="2800" dirty="0"/>
              <a:t>EMS</a:t>
            </a:r>
            <a:endParaRPr lang="sk-SK" sz="2800" dirty="0"/>
          </a:p>
          <a:p>
            <a:r>
              <a:rPr lang="en-GB" sz="2800" dirty="0"/>
              <a:t>Redis</a:t>
            </a:r>
            <a:endParaRPr lang="sk-SK" sz="2800" dirty="0"/>
          </a:p>
          <a:p>
            <a:r>
              <a:rPr lang="en-GB" sz="2800" dirty="0"/>
              <a:t>Cloudera</a:t>
            </a:r>
            <a:endParaRPr lang="sk-SK" sz="2800" dirty="0"/>
          </a:p>
          <a:p>
            <a:r>
              <a:rPr lang="en-GB" sz="2800" dirty="0" err="1"/>
              <a:t>CoScale</a:t>
            </a:r>
            <a:endParaRPr lang="sk-SK" sz="2800" dirty="0"/>
          </a:p>
          <a:p>
            <a:r>
              <a:rPr lang="en-GB" sz="2800" dirty="0"/>
              <a:t>Server Density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B03C914-7EC4-93C2-2450-FA50C6512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485900"/>
            <a:ext cx="4313864" cy="4834890"/>
          </a:xfrm>
        </p:spPr>
        <p:txBody>
          <a:bodyPr>
            <a:normAutofit/>
          </a:bodyPr>
          <a:lstStyle/>
          <a:p>
            <a:r>
              <a:rPr lang="en-GB" sz="2800" dirty="0"/>
              <a:t>Teradata</a:t>
            </a:r>
            <a:endParaRPr lang="sk-SK" sz="2800" dirty="0"/>
          </a:p>
          <a:p>
            <a:r>
              <a:rPr lang="en-GB" sz="2800" dirty="0"/>
              <a:t>FileMaker</a:t>
            </a:r>
            <a:endParaRPr lang="sk-SK" sz="2800" dirty="0"/>
          </a:p>
          <a:p>
            <a:r>
              <a:rPr lang="en-GB" sz="2800" dirty="0"/>
              <a:t>Advanced Query Tool</a:t>
            </a:r>
            <a:endParaRPr lang="sk-SK" sz="2800" dirty="0"/>
          </a:p>
          <a:p>
            <a:r>
              <a:rPr lang="en-GB" sz="2800" dirty="0"/>
              <a:t>SQLite</a:t>
            </a:r>
            <a:endParaRPr lang="sk-SK" sz="2800" dirty="0"/>
          </a:p>
          <a:p>
            <a:r>
              <a:rPr lang="en-GB" sz="2800" dirty="0"/>
              <a:t>Couchbase</a:t>
            </a:r>
            <a:endParaRPr lang="sk-SK" sz="2800" dirty="0"/>
          </a:p>
          <a:p>
            <a:r>
              <a:rPr lang="en-GB" sz="2800" dirty="0"/>
              <a:t>Robot 3T</a:t>
            </a:r>
            <a:endParaRPr lang="sk-SK" sz="2800" dirty="0"/>
          </a:p>
          <a:p>
            <a:r>
              <a:rPr lang="en-GB" sz="2800" dirty="0" err="1"/>
              <a:t>HammerDB</a:t>
            </a:r>
            <a:endParaRPr lang="sk-SK" sz="2800" dirty="0"/>
          </a:p>
          <a:p>
            <a:r>
              <a:rPr lang="sk-SK" sz="2800" dirty="0" err="1"/>
              <a:t>Toad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8171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F58F3432-7427-BCFB-0ADA-1EF94A1B605F}"/>
              </a:ext>
            </a:extLst>
          </p:cNvPr>
          <p:cNvSpPr/>
          <p:nvPr/>
        </p:nvSpPr>
        <p:spPr>
          <a:xfrm rot="20975138">
            <a:off x="3070022" y="2212781"/>
            <a:ext cx="565919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Ďakujem za</a:t>
            </a:r>
          </a:p>
          <a:p>
            <a:pPr algn="ctr"/>
            <a:r>
              <a:rPr lang="sk-SK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pozornosť!</a:t>
            </a:r>
            <a:endParaRPr lang="sk-SK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71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10ED8-A945-2485-8053-76950BEC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65" y="281210"/>
            <a:ext cx="8911687" cy="804640"/>
          </a:xfrm>
        </p:spPr>
        <p:txBody>
          <a:bodyPr/>
          <a:lstStyle/>
          <a:p>
            <a:r>
              <a:rPr lang="sk-SK" b="1"/>
              <a:t>Improvado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D035C0-5D05-CF84-5F80-8F884B85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065" y="1211580"/>
            <a:ext cx="8915400" cy="5148040"/>
          </a:xfrm>
        </p:spPr>
        <p:txBody>
          <a:bodyPr>
            <a:normAutofit lnSpcReduction="10000"/>
          </a:bodyPr>
          <a:lstStyle/>
          <a:p>
            <a:r>
              <a:rPr lang="sk-SK" sz="2800"/>
              <a:t>Platforma zhromažďuje marketingové a predajné štatistiky z viac ako 300 zdrojov údajov v centralizovanom úložisku.</a:t>
            </a:r>
          </a:p>
          <a:p>
            <a:r>
              <a:rPr lang="sk-SK" sz="2800"/>
              <a:t>Údaje zhromaždené z rôznych platforiem musia byť zjednotené a zosúladené. </a:t>
            </a:r>
          </a:p>
          <a:p>
            <a:r>
              <a:rPr lang="sk-SK" sz="2800"/>
              <a:t>Improvado poskytuje funkcie automatického čistenia a transformácie údajov, čím zabezpečuje najvyššiu kvalitu prehľadov pre budúcu analýzu.</a:t>
            </a:r>
          </a:p>
          <a:p>
            <a:r>
              <a:rPr lang="sk-SK" sz="2800"/>
              <a:t>Rozhodujúcou funkciou pre voľby tohto systému je, že nie sú potrebné technické znalosti a ľudské zdroje na riadenie DBMS.</a:t>
            </a:r>
          </a:p>
        </p:txBody>
      </p:sp>
    </p:spTree>
    <p:extLst>
      <p:ext uri="{BB962C8B-B14F-4D97-AF65-F5344CB8AC3E}">
        <p14:creationId xmlns:p14="http://schemas.microsoft.com/office/powerpoint/2010/main" val="69476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599C7F1D-6B6C-4EB8-6304-4569ADB49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297180"/>
            <a:ext cx="10668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5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10ED8-A945-2485-8053-76950BEC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65" y="281210"/>
            <a:ext cx="8911687" cy="804640"/>
          </a:xfrm>
        </p:spPr>
        <p:txBody>
          <a:bodyPr/>
          <a:lstStyle/>
          <a:p>
            <a:r>
              <a:rPr lang="sk-SK" b="1" dirty="0"/>
              <a:t>Microsoft SQL Server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D035C0-5D05-CF84-5F80-8F884B85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065" y="1588770"/>
            <a:ext cx="8915400" cy="4770850"/>
          </a:xfrm>
        </p:spPr>
        <p:txBody>
          <a:bodyPr>
            <a:normAutofit/>
          </a:bodyPr>
          <a:lstStyle/>
          <a:p>
            <a:r>
              <a:rPr lang="sk-SK" sz="3600" dirty="0"/>
              <a:t>Microsoft SQL Server je jedným z najpoužívanejších existujúcich DBMS. </a:t>
            </a:r>
          </a:p>
          <a:p>
            <a:r>
              <a:rPr lang="sk-SK" sz="3600" dirty="0"/>
              <a:t>Databázový a analytický systém, špeciálne vyvinutý pre internetové obchody, dátové sklady a podobné podnikateľské aktivity.</a:t>
            </a:r>
          </a:p>
          <a:p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95097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0339C94-3D0F-FA38-D543-1667FB9F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57" y="671036"/>
            <a:ext cx="10075132" cy="55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0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10ED8-A945-2485-8053-76950BEC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65" y="281210"/>
            <a:ext cx="8911687" cy="804640"/>
          </a:xfrm>
        </p:spPr>
        <p:txBody>
          <a:bodyPr/>
          <a:lstStyle/>
          <a:p>
            <a:r>
              <a:rPr lang="sk-SK" b="1" dirty="0" err="1"/>
              <a:t>Postgre</a:t>
            </a:r>
            <a:r>
              <a:rPr lang="sk-SK" b="1" dirty="0"/>
              <a:t> SQL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D035C0-5D05-CF84-5F80-8F884B85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065" y="1588770"/>
            <a:ext cx="8915400" cy="4770850"/>
          </a:xfrm>
        </p:spPr>
        <p:txBody>
          <a:bodyPr>
            <a:normAutofit/>
          </a:bodyPr>
          <a:lstStyle/>
          <a:p>
            <a:r>
              <a:rPr lang="sk-SK" sz="3600" dirty="0" err="1"/>
              <a:t>Open</a:t>
            </a:r>
            <a:r>
              <a:rPr lang="sk-SK" sz="3600" dirty="0"/>
              <a:t> </a:t>
            </a:r>
            <a:r>
              <a:rPr lang="sk-SK" sz="3600" dirty="0" err="1"/>
              <a:t>source</a:t>
            </a:r>
            <a:r>
              <a:rPr lang="sk-SK" sz="3600" dirty="0"/>
              <a:t> DBMS riešenie.</a:t>
            </a:r>
          </a:p>
          <a:p>
            <a:r>
              <a:rPr lang="sk-SK" sz="3600" dirty="0"/>
              <a:t>Ideálny, ak každodenné obchodné aktivity vyžadujú, aby sa importovali alebo exportovali údaje.</a:t>
            </a:r>
          </a:p>
          <a:p>
            <a:r>
              <a:rPr lang="sk-SK" sz="3600" dirty="0"/>
              <a:t>Hoci ide o relačné databázové riešenie, používatelia môžu voľne vytvárať databázy </a:t>
            </a:r>
            <a:r>
              <a:rPr lang="sk-SK" sz="3600" dirty="0" err="1"/>
              <a:t>NoSQL</a:t>
            </a:r>
            <a:r>
              <a:rPr lang="sk-SK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00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04037FB-E902-A76C-D9DA-8DC7E2BA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13924"/>
            <a:ext cx="8340090" cy="663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2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10ED8-A945-2485-8053-76950BEC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65" y="281210"/>
            <a:ext cx="8911687" cy="804640"/>
          </a:xfrm>
        </p:spPr>
        <p:txBody>
          <a:bodyPr/>
          <a:lstStyle/>
          <a:p>
            <a:r>
              <a:rPr lang="sk-SK" b="1" dirty="0"/>
              <a:t>My SQL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D035C0-5D05-CF84-5F80-8F884B85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065" y="1200150"/>
            <a:ext cx="8915400" cy="5159470"/>
          </a:xfrm>
        </p:spPr>
        <p:txBody>
          <a:bodyPr>
            <a:normAutofit lnSpcReduction="10000"/>
          </a:bodyPr>
          <a:lstStyle/>
          <a:p>
            <a:r>
              <a:rPr lang="sk-SK" sz="3600" dirty="0"/>
              <a:t>My SQL je vysokorýchlostný nástroj na spracovanie údajov s komplexnými funkciami. </a:t>
            </a:r>
          </a:p>
          <a:p>
            <a:r>
              <a:rPr lang="sk-SK" sz="3600" dirty="0"/>
              <a:t>Nástroj je navrhnutý tak, aby zvýšil bezpečnosť a škálovateľnosť databáz.</a:t>
            </a:r>
          </a:p>
          <a:p>
            <a:r>
              <a:rPr lang="sk-SK" sz="3600" dirty="0"/>
              <a:t>Spoľahlivý nástroj ponúka technickú podporu a pôsobí proti potenciálnym rizikám. </a:t>
            </a:r>
          </a:p>
        </p:txBody>
      </p:sp>
    </p:spTree>
    <p:extLst>
      <p:ext uri="{BB962C8B-B14F-4D97-AF65-F5344CB8AC3E}">
        <p14:creationId xmlns:p14="http://schemas.microsoft.com/office/powerpoint/2010/main" val="162250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E0C256A-07F6-7C61-F06B-C9E55A49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328612"/>
            <a:ext cx="99250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07166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</TotalTime>
  <Words>366</Words>
  <Application>Microsoft Office PowerPoint</Application>
  <PresentationFormat>Širokouhlá</PresentationFormat>
  <Paragraphs>50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Dym</vt:lpstr>
      <vt:lpstr>Druhy databázových systémov</vt:lpstr>
      <vt:lpstr>Improvado</vt:lpstr>
      <vt:lpstr>Prezentácia programu PowerPoint</vt:lpstr>
      <vt:lpstr>Microsoft SQL Server</vt:lpstr>
      <vt:lpstr>Prezentácia programu PowerPoint</vt:lpstr>
      <vt:lpstr>Postgre SQL</vt:lpstr>
      <vt:lpstr>Prezentácia programu PowerPoint</vt:lpstr>
      <vt:lpstr>My SQL</vt:lpstr>
      <vt:lpstr>Prezentácia programu PowerPoint</vt:lpstr>
      <vt:lpstr>Oracle RDBMS</vt:lpstr>
      <vt:lpstr>Prezentácia programu PowerPoint</vt:lpstr>
      <vt:lpstr>SQL Developer</vt:lpstr>
      <vt:lpstr>Prezentácia programu PowerPoint</vt:lpstr>
      <vt:lpstr>IBM DB2</vt:lpstr>
      <vt:lpstr>Prezentácia programu PowerPoint</vt:lpstr>
      <vt:lpstr>Zoznam ďalších systémov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Druhy databázových systémov</dc:title>
  <dc:creator>Marcela Hallová</dc:creator>
  <cp:lastModifiedBy>Marcela Hallová</cp:lastModifiedBy>
  <cp:revision>7</cp:revision>
  <dcterms:created xsi:type="dcterms:W3CDTF">2022-12-04T13:25:40Z</dcterms:created>
  <dcterms:modified xsi:type="dcterms:W3CDTF">2022-12-04T14:04:02Z</dcterms:modified>
</cp:coreProperties>
</file>