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64" r:id="rId1"/>
  </p:sldMasterIdLst>
  <p:notesMasterIdLst>
    <p:notesMasterId r:id="rId23"/>
  </p:notesMasterIdLst>
  <p:sldIdLst>
    <p:sldId id="256" r:id="rId2"/>
    <p:sldId id="257" r:id="rId3"/>
    <p:sldId id="278" r:id="rId4"/>
    <p:sldId id="302" r:id="rId5"/>
    <p:sldId id="320" r:id="rId6"/>
    <p:sldId id="321" r:id="rId7"/>
    <p:sldId id="305" r:id="rId8"/>
    <p:sldId id="310" r:id="rId9"/>
    <p:sldId id="311" r:id="rId10"/>
    <p:sldId id="306" r:id="rId11"/>
    <p:sldId id="307" r:id="rId12"/>
    <p:sldId id="308" r:id="rId13"/>
    <p:sldId id="309" r:id="rId14"/>
    <p:sldId id="312" r:id="rId15"/>
    <p:sldId id="314" r:id="rId16"/>
    <p:sldId id="315" r:id="rId17"/>
    <p:sldId id="316" r:id="rId18"/>
    <p:sldId id="317" r:id="rId19"/>
    <p:sldId id="318" r:id="rId20"/>
    <p:sldId id="319" r:id="rId21"/>
    <p:sldId id="32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342" autoAdjust="0"/>
    <p:restoredTop sz="90929"/>
  </p:normalViewPr>
  <p:slideViewPr>
    <p:cSldViewPr>
      <p:cViewPr varScale="1">
        <p:scale>
          <a:sx n="67" d="100"/>
          <a:sy n="67" d="100"/>
        </p:scale>
        <p:origin x="83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199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sk-SK"/>
          </a:p>
        </p:txBody>
      </p:sp>
      <p:sp>
        <p:nvSpPr>
          <p:cNvPr id="78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sk-SK"/>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k-SK" noProof="0" smtClean="0"/>
              <a:t>Kliknite sem a upravte štýly predlohy textu.</a:t>
            </a:r>
          </a:p>
          <a:p>
            <a:pPr lvl="1"/>
            <a:r>
              <a:rPr lang="sk-SK" noProof="0" smtClean="0"/>
              <a:t>Druhá úroveň</a:t>
            </a:r>
          </a:p>
          <a:p>
            <a:pPr lvl="2"/>
            <a:r>
              <a:rPr lang="sk-SK" noProof="0" smtClean="0"/>
              <a:t>Tretia úroveň</a:t>
            </a:r>
          </a:p>
          <a:p>
            <a:pPr lvl="3"/>
            <a:r>
              <a:rPr lang="sk-SK" noProof="0" smtClean="0"/>
              <a:t>Štvrtá úroveň</a:t>
            </a:r>
          </a:p>
          <a:p>
            <a:pPr lvl="4"/>
            <a:r>
              <a:rPr lang="sk-SK" noProof="0" smtClean="0"/>
              <a:t>Piata úroveň</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pPr>
              <a:defRPr/>
            </a:pPr>
            <a:endParaRPr lang="sk-SK"/>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5C9D851A-A2E6-420E-BF5A-B41827FEEC42}" type="slidenum">
              <a:rPr lang="sk-SK" altLang="sk-SK"/>
              <a:pPr>
                <a:defRPr/>
              </a:pPr>
              <a:t>‹#›</a:t>
            </a:fld>
            <a:endParaRPr lang="sk-SK" altLang="sk-S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C9D5590-4A2F-4FFC-B793-53B4511A22EE}" type="slidenum">
              <a:rPr lang="sk-SK" altLang="sk-SK" sz="1200" smtClean="0"/>
              <a:pPr/>
              <a:t>1</a:t>
            </a:fld>
            <a:endParaRPr lang="sk-SK" altLang="sk-SK" sz="1200"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endParaRPr lang="sk-SK" altLang="sk-SK"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objekt pre obrázok snímky 1"/>
          <p:cNvSpPr>
            <a:spLocks noGrp="1" noRot="1" noChangeAspect="1" noTextEdit="1"/>
          </p:cNvSpPr>
          <p:nvPr>
            <p:ph type="sldImg"/>
          </p:nvPr>
        </p:nvSpPr>
        <p:spPr>
          <a:ln/>
        </p:spPr>
      </p:sp>
      <p:sp>
        <p:nvSpPr>
          <p:cNvPr id="21507" name="Zástupný objekt pre poznámky 2"/>
          <p:cNvSpPr>
            <a:spLocks noGrp="1"/>
          </p:cNvSpPr>
          <p:nvPr>
            <p:ph type="body" idx="1"/>
          </p:nvPr>
        </p:nvSpPr>
        <p:spPr>
          <a:noFill/>
        </p:spPr>
        <p:txBody>
          <a:bodyPr/>
          <a:lstStyle/>
          <a:p>
            <a:endParaRPr lang="sk-SK" altLang="sk-SK" smtClean="0"/>
          </a:p>
        </p:txBody>
      </p:sp>
      <p:sp>
        <p:nvSpPr>
          <p:cNvPr id="21508"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8F079D9-B680-40EE-9059-7056D0FB1715}" type="slidenum">
              <a:rPr lang="sk-SK" altLang="sk-SK" sz="1200" smtClean="0"/>
              <a:pPr/>
              <a:t>11</a:t>
            </a:fld>
            <a:endParaRPr lang="sk-SK" altLang="sk-SK"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objekt pre obrázok snímky 1"/>
          <p:cNvSpPr>
            <a:spLocks noGrp="1" noRot="1" noChangeAspect="1" noTextEdit="1"/>
          </p:cNvSpPr>
          <p:nvPr>
            <p:ph type="sldImg"/>
          </p:nvPr>
        </p:nvSpPr>
        <p:spPr>
          <a:ln/>
        </p:spPr>
      </p:sp>
      <p:sp>
        <p:nvSpPr>
          <p:cNvPr id="23555" name="Zástupný objekt pre poznámky 2"/>
          <p:cNvSpPr>
            <a:spLocks noGrp="1"/>
          </p:cNvSpPr>
          <p:nvPr>
            <p:ph type="body" idx="1"/>
          </p:nvPr>
        </p:nvSpPr>
        <p:spPr>
          <a:noFill/>
        </p:spPr>
        <p:txBody>
          <a:bodyPr/>
          <a:lstStyle/>
          <a:p>
            <a:endParaRPr lang="sk-SK" altLang="sk-SK" smtClean="0"/>
          </a:p>
        </p:txBody>
      </p:sp>
      <p:sp>
        <p:nvSpPr>
          <p:cNvPr id="23556"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CD25B9C-E07A-49C1-8839-DD70CE18ABEE}" type="slidenum">
              <a:rPr lang="sk-SK" altLang="sk-SK" sz="1200" smtClean="0"/>
              <a:pPr/>
              <a:t>12</a:t>
            </a:fld>
            <a:endParaRPr lang="sk-SK" altLang="sk-SK"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objekt pre obrázok snímky 1"/>
          <p:cNvSpPr>
            <a:spLocks noGrp="1" noRot="1" noChangeAspect="1" noTextEdit="1"/>
          </p:cNvSpPr>
          <p:nvPr>
            <p:ph type="sldImg"/>
          </p:nvPr>
        </p:nvSpPr>
        <p:spPr>
          <a:ln/>
        </p:spPr>
      </p:sp>
      <p:sp>
        <p:nvSpPr>
          <p:cNvPr id="25603" name="Zástupný objekt pre poznámky 2"/>
          <p:cNvSpPr>
            <a:spLocks noGrp="1"/>
          </p:cNvSpPr>
          <p:nvPr>
            <p:ph type="body" idx="1"/>
          </p:nvPr>
        </p:nvSpPr>
        <p:spPr>
          <a:noFill/>
        </p:spPr>
        <p:txBody>
          <a:bodyPr/>
          <a:lstStyle/>
          <a:p>
            <a:endParaRPr lang="sk-SK" altLang="sk-SK" dirty="0" smtClean="0"/>
          </a:p>
        </p:txBody>
      </p:sp>
      <p:sp>
        <p:nvSpPr>
          <p:cNvPr id="25604"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6F4693E-1C09-4A86-B8AD-83F8B3031BE8}" type="slidenum">
              <a:rPr lang="sk-SK" altLang="sk-SK" sz="1200" smtClean="0"/>
              <a:pPr/>
              <a:t>13</a:t>
            </a:fld>
            <a:endParaRPr lang="sk-SK" altLang="sk-SK"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objekt pre obrázok snímky 1"/>
          <p:cNvSpPr>
            <a:spLocks noGrp="1" noRot="1" noChangeAspect="1" noTextEdit="1"/>
          </p:cNvSpPr>
          <p:nvPr>
            <p:ph type="sldImg"/>
          </p:nvPr>
        </p:nvSpPr>
        <p:spPr>
          <a:ln/>
        </p:spPr>
      </p:sp>
      <p:sp>
        <p:nvSpPr>
          <p:cNvPr id="25603" name="Zástupný objekt pre poznámky 2"/>
          <p:cNvSpPr>
            <a:spLocks noGrp="1"/>
          </p:cNvSpPr>
          <p:nvPr>
            <p:ph type="body" idx="1"/>
          </p:nvPr>
        </p:nvSpPr>
        <p:spPr>
          <a:noFill/>
        </p:spPr>
        <p:txBody>
          <a:bodyPr/>
          <a:lstStyle/>
          <a:p>
            <a:endParaRPr lang="sk-SK" altLang="sk-SK" smtClean="0"/>
          </a:p>
        </p:txBody>
      </p:sp>
      <p:sp>
        <p:nvSpPr>
          <p:cNvPr id="25604"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6F4693E-1C09-4A86-B8AD-83F8B3031BE8}" type="slidenum">
              <a:rPr lang="sk-SK" altLang="sk-SK" sz="1200" smtClean="0"/>
              <a:pPr/>
              <a:t>14</a:t>
            </a:fld>
            <a:endParaRPr lang="sk-SK" altLang="sk-SK" sz="1200" smtClean="0"/>
          </a:p>
        </p:txBody>
      </p:sp>
    </p:spTree>
    <p:extLst>
      <p:ext uri="{BB962C8B-B14F-4D97-AF65-F5344CB8AC3E}">
        <p14:creationId xmlns:p14="http://schemas.microsoft.com/office/powerpoint/2010/main" val="3700201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objekt pre obrázok snímky 1"/>
          <p:cNvSpPr>
            <a:spLocks noGrp="1" noRot="1" noChangeAspect="1" noTextEdit="1"/>
          </p:cNvSpPr>
          <p:nvPr>
            <p:ph type="sldImg"/>
          </p:nvPr>
        </p:nvSpPr>
        <p:spPr>
          <a:ln/>
        </p:spPr>
      </p:sp>
      <p:sp>
        <p:nvSpPr>
          <p:cNvPr id="25603" name="Zástupný objekt pre poznámky 2"/>
          <p:cNvSpPr>
            <a:spLocks noGrp="1"/>
          </p:cNvSpPr>
          <p:nvPr>
            <p:ph type="body" idx="1"/>
          </p:nvPr>
        </p:nvSpPr>
        <p:spPr>
          <a:noFill/>
        </p:spPr>
        <p:txBody>
          <a:bodyPr/>
          <a:lstStyle/>
          <a:p>
            <a:endParaRPr lang="sk-SK" altLang="sk-SK" smtClean="0"/>
          </a:p>
        </p:txBody>
      </p:sp>
      <p:sp>
        <p:nvSpPr>
          <p:cNvPr id="25604"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6F4693E-1C09-4A86-B8AD-83F8B3031BE8}" type="slidenum">
              <a:rPr lang="sk-SK" altLang="sk-SK" sz="1200" smtClean="0"/>
              <a:pPr/>
              <a:t>15</a:t>
            </a:fld>
            <a:endParaRPr lang="sk-SK" altLang="sk-SK" sz="1200" smtClean="0"/>
          </a:p>
        </p:txBody>
      </p:sp>
    </p:spTree>
    <p:extLst>
      <p:ext uri="{BB962C8B-B14F-4D97-AF65-F5344CB8AC3E}">
        <p14:creationId xmlns:p14="http://schemas.microsoft.com/office/powerpoint/2010/main" val="2543438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objekt pre obrázok snímky 1"/>
          <p:cNvSpPr>
            <a:spLocks noGrp="1" noRot="1" noChangeAspect="1" noTextEdit="1"/>
          </p:cNvSpPr>
          <p:nvPr>
            <p:ph type="sldImg"/>
          </p:nvPr>
        </p:nvSpPr>
        <p:spPr>
          <a:ln/>
        </p:spPr>
      </p:sp>
      <p:sp>
        <p:nvSpPr>
          <p:cNvPr id="25603" name="Zástupný objekt pre poznámky 2"/>
          <p:cNvSpPr>
            <a:spLocks noGrp="1"/>
          </p:cNvSpPr>
          <p:nvPr>
            <p:ph type="body" idx="1"/>
          </p:nvPr>
        </p:nvSpPr>
        <p:spPr>
          <a:noFill/>
        </p:spPr>
        <p:txBody>
          <a:bodyPr/>
          <a:lstStyle/>
          <a:p>
            <a:endParaRPr lang="sk-SK" altLang="sk-SK" smtClean="0"/>
          </a:p>
        </p:txBody>
      </p:sp>
      <p:sp>
        <p:nvSpPr>
          <p:cNvPr id="25604"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6F4693E-1C09-4A86-B8AD-83F8B3031BE8}" type="slidenum">
              <a:rPr lang="sk-SK" altLang="sk-SK" sz="1200" smtClean="0"/>
              <a:pPr/>
              <a:t>16</a:t>
            </a:fld>
            <a:endParaRPr lang="sk-SK" altLang="sk-SK" sz="1200" smtClean="0"/>
          </a:p>
        </p:txBody>
      </p:sp>
    </p:spTree>
    <p:extLst>
      <p:ext uri="{BB962C8B-B14F-4D97-AF65-F5344CB8AC3E}">
        <p14:creationId xmlns:p14="http://schemas.microsoft.com/office/powerpoint/2010/main" val="2115839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objekt pre obrázok snímky 1"/>
          <p:cNvSpPr>
            <a:spLocks noGrp="1" noRot="1" noChangeAspect="1" noTextEdit="1"/>
          </p:cNvSpPr>
          <p:nvPr>
            <p:ph type="sldImg"/>
          </p:nvPr>
        </p:nvSpPr>
        <p:spPr>
          <a:ln/>
        </p:spPr>
      </p:sp>
      <p:sp>
        <p:nvSpPr>
          <p:cNvPr id="25603" name="Zástupný objekt pre poznámky 2"/>
          <p:cNvSpPr>
            <a:spLocks noGrp="1"/>
          </p:cNvSpPr>
          <p:nvPr>
            <p:ph type="body" idx="1"/>
          </p:nvPr>
        </p:nvSpPr>
        <p:spPr>
          <a:noFill/>
        </p:spPr>
        <p:txBody>
          <a:bodyPr/>
          <a:lstStyle/>
          <a:p>
            <a:endParaRPr lang="sk-SK" altLang="sk-SK" smtClean="0"/>
          </a:p>
        </p:txBody>
      </p:sp>
      <p:sp>
        <p:nvSpPr>
          <p:cNvPr id="25604"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6F4693E-1C09-4A86-B8AD-83F8B3031BE8}" type="slidenum">
              <a:rPr lang="sk-SK" altLang="sk-SK" sz="1200" smtClean="0"/>
              <a:pPr/>
              <a:t>17</a:t>
            </a:fld>
            <a:endParaRPr lang="sk-SK" altLang="sk-SK" sz="1200" smtClean="0"/>
          </a:p>
        </p:txBody>
      </p:sp>
    </p:spTree>
    <p:extLst>
      <p:ext uri="{BB962C8B-B14F-4D97-AF65-F5344CB8AC3E}">
        <p14:creationId xmlns:p14="http://schemas.microsoft.com/office/powerpoint/2010/main" val="4173801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objekt pre obrázok snímky 1"/>
          <p:cNvSpPr>
            <a:spLocks noGrp="1" noRot="1" noChangeAspect="1" noTextEdit="1"/>
          </p:cNvSpPr>
          <p:nvPr>
            <p:ph type="sldImg"/>
          </p:nvPr>
        </p:nvSpPr>
        <p:spPr>
          <a:ln/>
        </p:spPr>
      </p:sp>
      <p:sp>
        <p:nvSpPr>
          <p:cNvPr id="25603" name="Zástupný objekt pre poznámky 2"/>
          <p:cNvSpPr>
            <a:spLocks noGrp="1"/>
          </p:cNvSpPr>
          <p:nvPr>
            <p:ph type="body" idx="1"/>
          </p:nvPr>
        </p:nvSpPr>
        <p:spPr>
          <a:noFill/>
        </p:spPr>
        <p:txBody>
          <a:bodyPr/>
          <a:lstStyle/>
          <a:p>
            <a:endParaRPr lang="sk-SK" altLang="sk-SK" smtClean="0"/>
          </a:p>
        </p:txBody>
      </p:sp>
      <p:sp>
        <p:nvSpPr>
          <p:cNvPr id="25604"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6F4693E-1C09-4A86-B8AD-83F8B3031BE8}" type="slidenum">
              <a:rPr lang="sk-SK" altLang="sk-SK" sz="1200" smtClean="0"/>
              <a:pPr/>
              <a:t>18</a:t>
            </a:fld>
            <a:endParaRPr lang="sk-SK" altLang="sk-SK" sz="1200" smtClean="0"/>
          </a:p>
        </p:txBody>
      </p:sp>
    </p:spTree>
    <p:extLst>
      <p:ext uri="{BB962C8B-B14F-4D97-AF65-F5344CB8AC3E}">
        <p14:creationId xmlns:p14="http://schemas.microsoft.com/office/powerpoint/2010/main" val="2540683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objekt pre obrázok snímky 1"/>
          <p:cNvSpPr>
            <a:spLocks noGrp="1" noRot="1" noChangeAspect="1" noTextEdit="1"/>
          </p:cNvSpPr>
          <p:nvPr>
            <p:ph type="sldImg"/>
          </p:nvPr>
        </p:nvSpPr>
        <p:spPr>
          <a:ln/>
        </p:spPr>
      </p:sp>
      <p:sp>
        <p:nvSpPr>
          <p:cNvPr id="25603" name="Zástupný objekt pre poznámky 2"/>
          <p:cNvSpPr>
            <a:spLocks noGrp="1"/>
          </p:cNvSpPr>
          <p:nvPr>
            <p:ph type="body" idx="1"/>
          </p:nvPr>
        </p:nvSpPr>
        <p:spPr>
          <a:noFill/>
        </p:spPr>
        <p:txBody>
          <a:bodyPr/>
          <a:lstStyle/>
          <a:p>
            <a:endParaRPr lang="sk-SK" altLang="sk-SK" smtClean="0"/>
          </a:p>
        </p:txBody>
      </p:sp>
      <p:sp>
        <p:nvSpPr>
          <p:cNvPr id="25604"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6F4693E-1C09-4A86-B8AD-83F8B3031BE8}" type="slidenum">
              <a:rPr lang="sk-SK" altLang="sk-SK" sz="1200" smtClean="0"/>
              <a:pPr/>
              <a:t>19</a:t>
            </a:fld>
            <a:endParaRPr lang="sk-SK" altLang="sk-SK" sz="1200" smtClean="0"/>
          </a:p>
        </p:txBody>
      </p:sp>
    </p:spTree>
    <p:extLst>
      <p:ext uri="{BB962C8B-B14F-4D97-AF65-F5344CB8AC3E}">
        <p14:creationId xmlns:p14="http://schemas.microsoft.com/office/powerpoint/2010/main" val="14577242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objekt pre obrázok snímky 1"/>
          <p:cNvSpPr>
            <a:spLocks noGrp="1" noRot="1" noChangeAspect="1" noTextEdit="1"/>
          </p:cNvSpPr>
          <p:nvPr>
            <p:ph type="sldImg"/>
          </p:nvPr>
        </p:nvSpPr>
        <p:spPr>
          <a:ln/>
        </p:spPr>
      </p:sp>
      <p:sp>
        <p:nvSpPr>
          <p:cNvPr id="25603" name="Zástupný objekt pre poznámky 2"/>
          <p:cNvSpPr>
            <a:spLocks noGrp="1"/>
          </p:cNvSpPr>
          <p:nvPr>
            <p:ph type="body" idx="1"/>
          </p:nvPr>
        </p:nvSpPr>
        <p:spPr>
          <a:noFill/>
        </p:spPr>
        <p:txBody>
          <a:bodyPr/>
          <a:lstStyle/>
          <a:p>
            <a:endParaRPr lang="sk-SK" altLang="sk-SK" smtClean="0"/>
          </a:p>
        </p:txBody>
      </p:sp>
      <p:sp>
        <p:nvSpPr>
          <p:cNvPr id="25604"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6F4693E-1C09-4A86-B8AD-83F8B3031BE8}" type="slidenum">
              <a:rPr lang="sk-SK" altLang="sk-SK" sz="1200" smtClean="0"/>
              <a:pPr/>
              <a:t>20</a:t>
            </a:fld>
            <a:endParaRPr lang="sk-SK" altLang="sk-SK" sz="1200" smtClean="0"/>
          </a:p>
        </p:txBody>
      </p:sp>
    </p:spTree>
    <p:extLst>
      <p:ext uri="{BB962C8B-B14F-4D97-AF65-F5344CB8AC3E}">
        <p14:creationId xmlns:p14="http://schemas.microsoft.com/office/powerpoint/2010/main" val="2777268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33F9FD5-3992-4677-8870-4E1A5C2D46B7}" type="slidenum">
              <a:rPr lang="sk-SK" altLang="sk-SK" sz="1200" smtClean="0"/>
              <a:pPr/>
              <a:t>2</a:t>
            </a:fld>
            <a:endParaRPr lang="sk-SK" altLang="sk-SK" sz="1200"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endParaRPr lang="sk-SK" altLang="sk-SK"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18F630E-3514-4F3A-BE2F-9DC35590A1B9}" type="slidenum">
              <a:rPr lang="sk-SK" altLang="sk-SK" sz="1200" smtClean="0"/>
              <a:pPr/>
              <a:t>3</a:t>
            </a:fld>
            <a:endParaRPr lang="sk-SK" altLang="sk-SK"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endParaRPr lang="sk-SK" altLang="sk-SK"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objekt pre obrázok snímky 1"/>
          <p:cNvSpPr>
            <a:spLocks noGrp="1" noRot="1" noChangeAspect="1" noTextEdit="1"/>
          </p:cNvSpPr>
          <p:nvPr>
            <p:ph type="sldImg"/>
          </p:nvPr>
        </p:nvSpPr>
        <p:spPr>
          <a:ln/>
        </p:spPr>
      </p:sp>
      <p:sp>
        <p:nvSpPr>
          <p:cNvPr id="17411" name="Zástupný objekt pre poznámky 2"/>
          <p:cNvSpPr>
            <a:spLocks noGrp="1"/>
          </p:cNvSpPr>
          <p:nvPr>
            <p:ph type="body" idx="1"/>
          </p:nvPr>
        </p:nvSpPr>
        <p:spPr>
          <a:noFill/>
        </p:spPr>
        <p:txBody>
          <a:bodyPr/>
          <a:lstStyle/>
          <a:p>
            <a:endParaRPr lang="sk-SK" altLang="sk-SK" smtClean="0"/>
          </a:p>
        </p:txBody>
      </p:sp>
      <p:sp>
        <p:nvSpPr>
          <p:cNvPr id="17412"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E2158D3-8671-4FF1-BE68-8E6D1A86B547}" type="slidenum">
              <a:rPr lang="sk-SK" altLang="sk-SK" sz="1200" smtClean="0"/>
              <a:pPr/>
              <a:t>5</a:t>
            </a:fld>
            <a:endParaRPr lang="sk-SK" altLang="sk-SK" sz="1200" smtClean="0"/>
          </a:p>
        </p:txBody>
      </p:sp>
    </p:spTree>
    <p:extLst>
      <p:ext uri="{BB962C8B-B14F-4D97-AF65-F5344CB8AC3E}">
        <p14:creationId xmlns:p14="http://schemas.microsoft.com/office/powerpoint/2010/main" val="3131680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objekt pre obrázok snímky 1"/>
          <p:cNvSpPr>
            <a:spLocks noGrp="1" noRot="1" noChangeAspect="1" noTextEdit="1"/>
          </p:cNvSpPr>
          <p:nvPr>
            <p:ph type="sldImg"/>
          </p:nvPr>
        </p:nvSpPr>
        <p:spPr>
          <a:ln/>
        </p:spPr>
      </p:sp>
      <p:sp>
        <p:nvSpPr>
          <p:cNvPr id="17411" name="Zástupný objekt pre poznámky 2"/>
          <p:cNvSpPr>
            <a:spLocks noGrp="1"/>
          </p:cNvSpPr>
          <p:nvPr>
            <p:ph type="body" idx="1"/>
          </p:nvPr>
        </p:nvSpPr>
        <p:spPr>
          <a:noFill/>
        </p:spPr>
        <p:txBody>
          <a:bodyPr/>
          <a:lstStyle/>
          <a:p>
            <a:endParaRPr lang="sk-SK" altLang="sk-SK" dirty="0" smtClean="0"/>
          </a:p>
        </p:txBody>
      </p:sp>
      <p:sp>
        <p:nvSpPr>
          <p:cNvPr id="17412"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E2158D3-8671-4FF1-BE68-8E6D1A86B547}" type="slidenum">
              <a:rPr lang="sk-SK" altLang="sk-SK" sz="1200" smtClean="0"/>
              <a:pPr/>
              <a:t>6</a:t>
            </a:fld>
            <a:endParaRPr lang="sk-SK" altLang="sk-SK" sz="1200" smtClean="0"/>
          </a:p>
        </p:txBody>
      </p:sp>
    </p:spTree>
    <p:extLst>
      <p:ext uri="{BB962C8B-B14F-4D97-AF65-F5344CB8AC3E}">
        <p14:creationId xmlns:p14="http://schemas.microsoft.com/office/powerpoint/2010/main" val="3699750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objekt pre obrázok snímky 1"/>
          <p:cNvSpPr>
            <a:spLocks noGrp="1" noRot="1" noChangeAspect="1" noTextEdit="1"/>
          </p:cNvSpPr>
          <p:nvPr>
            <p:ph type="sldImg"/>
          </p:nvPr>
        </p:nvSpPr>
        <p:spPr>
          <a:ln/>
        </p:spPr>
      </p:sp>
      <p:sp>
        <p:nvSpPr>
          <p:cNvPr id="17411" name="Zástupný objekt pre poznámky 2"/>
          <p:cNvSpPr>
            <a:spLocks noGrp="1"/>
          </p:cNvSpPr>
          <p:nvPr>
            <p:ph type="body" idx="1"/>
          </p:nvPr>
        </p:nvSpPr>
        <p:spPr>
          <a:noFill/>
        </p:spPr>
        <p:txBody>
          <a:bodyPr/>
          <a:lstStyle/>
          <a:p>
            <a:endParaRPr lang="sk-SK" altLang="sk-SK" dirty="0" smtClean="0"/>
          </a:p>
        </p:txBody>
      </p:sp>
      <p:sp>
        <p:nvSpPr>
          <p:cNvPr id="17412"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E2158D3-8671-4FF1-BE68-8E6D1A86B547}" type="slidenum">
              <a:rPr lang="sk-SK" altLang="sk-SK" sz="1200" smtClean="0"/>
              <a:pPr/>
              <a:t>7</a:t>
            </a:fld>
            <a:endParaRPr lang="sk-SK" altLang="sk-SK"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objekt pre obrázok snímky 1"/>
          <p:cNvSpPr>
            <a:spLocks noGrp="1" noRot="1" noChangeAspect="1" noTextEdit="1"/>
          </p:cNvSpPr>
          <p:nvPr>
            <p:ph type="sldImg"/>
          </p:nvPr>
        </p:nvSpPr>
        <p:spPr>
          <a:ln/>
        </p:spPr>
      </p:sp>
      <p:sp>
        <p:nvSpPr>
          <p:cNvPr id="17411" name="Zástupný objekt pre poznámky 2"/>
          <p:cNvSpPr>
            <a:spLocks noGrp="1"/>
          </p:cNvSpPr>
          <p:nvPr>
            <p:ph type="body" idx="1"/>
          </p:nvPr>
        </p:nvSpPr>
        <p:spPr>
          <a:noFill/>
        </p:spPr>
        <p:txBody>
          <a:bodyPr/>
          <a:lstStyle/>
          <a:p>
            <a:endParaRPr lang="sk-SK" altLang="sk-SK" smtClean="0"/>
          </a:p>
        </p:txBody>
      </p:sp>
      <p:sp>
        <p:nvSpPr>
          <p:cNvPr id="17412"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E2158D3-8671-4FF1-BE68-8E6D1A86B547}" type="slidenum">
              <a:rPr lang="sk-SK" altLang="sk-SK" sz="1200" smtClean="0"/>
              <a:pPr/>
              <a:t>8</a:t>
            </a:fld>
            <a:endParaRPr lang="sk-SK" altLang="sk-SK" sz="1200" smtClean="0"/>
          </a:p>
        </p:txBody>
      </p:sp>
    </p:spTree>
    <p:extLst>
      <p:ext uri="{BB962C8B-B14F-4D97-AF65-F5344CB8AC3E}">
        <p14:creationId xmlns:p14="http://schemas.microsoft.com/office/powerpoint/2010/main" val="2644701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objekt pre obrázok snímky 1"/>
          <p:cNvSpPr>
            <a:spLocks noGrp="1" noRot="1" noChangeAspect="1" noTextEdit="1"/>
          </p:cNvSpPr>
          <p:nvPr>
            <p:ph type="sldImg"/>
          </p:nvPr>
        </p:nvSpPr>
        <p:spPr>
          <a:ln/>
        </p:spPr>
      </p:sp>
      <p:sp>
        <p:nvSpPr>
          <p:cNvPr id="17411" name="Zástupný objekt pre poznámky 2"/>
          <p:cNvSpPr>
            <a:spLocks noGrp="1"/>
          </p:cNvSpPr>
          <p:nvPr>
            <p:ph type="body" idx="1"/>
          </p:nvPr>
        </p:nvSpPr>
        <p:spPr>
          <a:noFill/>
        </p:spPr>
        <p:txBody>
          <a:bodyPr/>
          <a:lstStyle/>
          <a:p>
            <a:endParaRPr lang="sk-SK" altLang="sk-SK" smtClean="0"/>
          </a:p>
        </p:txBody>
      </p:sp>
      <p:sp>
        <p:nvSpPr>
          <p:cNvPr id="17412"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E2158D3-8671-4FF1-BE68-8E6D1A86B547}" type="slidenum">
              <a:rPr lang="sk-SK" altLang="sk-SK" sz="1200" smtClean="0"/>
              <a:pPr/>
              <a:t>9</a:t>
            </a:fld>
            <a:endParaRPr lang="sk-SK" altLang="sk-SK" sz="1200" smtClean="0"/>
          </a:p>
        </p:txBody>
      </p:sp>
    </p:spTree>
    <p:extLst>
      <p:ext uri="{BB962C8B-B14F-4D97-AF65-F5344CB8AC3E}">
        <p14:creationId xmlns:p14="http://schemas.microsoft.com/office/powerpoint/2010/main" val="1235577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objekt pre obrázok snímky 1"/>
          <p:cNvSpPr>
            <a:spLocks noGrp="1" noRot="1" noChangeAspect="1" noTextEdit="1"/>
          </p:cNvSpPr>
          <p:nvPr>
            <p:ph type="sldImg"/>
          </p:nvPr>
        </p:nvSpPr>
        <p:spPr>
          <a:ln/>
        </p:spPr>
      </p:sp>
      <p:sp>
        <p:nvSpPr>
          <p:cNvPr id="19459" name="Zástupný objekt pre poznámky 2"/>
          <p:cNvSpPr>
            <a:spLocks noGrp="1"/>
          </p:cNvSpPr>
          <p:nvPr>
            <p:ph type="body" idx="1"/>
          </p:nvPr>
        </p:nvSpPr>
        <p:spPr>
          <a:noFill/>
        </p:spPr>
        <p:txBody>
          <a:bodyPr/>
          <a:lstStyle/>
          <a:p>
            <a:endParaRPr lang="sk-SK" altLang="sk-SK" smtClean="0"/>
          </a:p>
        </p:txBody>
      </p:sp>
      <p:sp>
        <p:nvSpPr>
          <p:cNvPr id="19460" name="Zástupný objekt pre číslo snímky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D003F7C-185F-4310-957D-01F0F9E4B7F6}" type="slidenum">
              <a:rPr lang="sk-SK" altLang="sk-SK" sz="1200" smtClean="0"/>
              <a:pPr/>
              <a:t>10</a:t>
            </a:fld>
            <a:endParaRPr lang="sk-SK" altLang="sk-SK"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sk-SK" smtClean="0"/>
              <a:t>Upravte štýly predlohy textu</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Kliknutím upravte štýl predlohy podnadpisov</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E0DC9092-84AA-4028-B564-D19C6990F641}" type="slidenum">
              <a:rPr lang="en-US" altLang="sk-SK" smtClean="0"/>
              <a:pPr>
                <a:defRPr/>
              </a:pPr>
              <a:t>‹#›</a:t>
            </a:fld>
            <a:endParaRPr lang="en-US" altLang="sk-SK"/>
          </a:p>
        </p:txBody>
      </p:sp>
    </p:spTree>
    <p:extLst>
      <p:ext uri="{BB962C8B-B14F-4D97-AF65-F5344CB8AC3E}">
        <p14:creationId xmlns:p14="http://schemas.microsoft.com/office/powerpoint/2010/main" val="406445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D927A1C8-E46D-45AE-B0F1-C149014A39B6}" type="slidenum">
              <a:rPr lang="en-US" altLang="sk-SK" smtClean="0"/>
              <a:pPr>
                <a:defRPr/>
              </a:pPr>
              <a:t>‹#›</a:t>
            </a:fld>
            <a:endParaRPr lang="en-US" altLang="sk-SK"/>
          </a:p>
        </p:txBody>
      </p:sp>
    </p:spTree>
    <p:extLst>
      <p:ext uri="{BB962C8B-B14F-4D97-AF65-F5344CB8AC3E}">
        <p14:creationId xmlns:p14="http://schemas.microsoft.com/office/powerpoint/2010/main" val="3693949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sk-SK" smtClean="0"/>
              <a:t>Upravte štýly predlohy textu</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D927A1C8-E46D-45AE-B0F1-C149014A39B6}" type="slidenum">
              <a:rPr lang="en-US" altLang="sk-SK" smtClean="0"/>
              <a:pPr>
                <a:defRPr/>
              </a:pPr>
              <a:t>‹#›</a:t>
            </a:fld>
            <a:endParaRPr lang="en-US" altLang="sk-SK"/>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4884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sk-SK" smtClean="0"/>
              <a:t>Upravte štýly predlohy textu</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Upraviť štýly predlohy textu</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D927A1C8-E46D-45AE-B0F1-C149014A39B6}" type="slidenum">
              <a:rPr lang="en-US" altLang="sk-SK" smtClean="0"/>
              <a:pPr>
                <a:defRPr/>
              </a:pPr>
              <a:t>‹#›</a:t>
            </a:fld>
            <a:endParaRPr lang="en-US" altLang="sk-SK"/>
          </a:p>
        </p:txBody>
      </p:sp>
    </p:spTree>
    <p:extLst>
      <p:ext uri="{BB962C8B-B14F-4D97-AF65-F5344CB8AC3E}">
        <p14:creationId xmlns:p14="http://schemas.microsoft.com/office/powerpoint/2010/main" val="883378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sk-SK" smtClean="0"/>
              <a:t>Upravte štýly predlohy textu</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Upraviť štýly predlohy textu</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D927A1C8-E46D-45AE-B0F1-C149014A39B6}" type="slidenum">
              <a:rPr lang="en-US" altLang="sk-SK" smtClean="0"/>
              <a:pPr>
                <a:defRPr/>
              </a:pPr>
              <a:t>‹#›</a:t>
            </a:fld>
            <a:endParaRPr lang="en-US" altLang="sk-SK"/>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8991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sk-SK" smtClean="0"/>
              <a:t>Upravte štýly predlohy textu</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Upraviť štýly predlohy textu</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D927A1C8-E46D-45AE-B0F1-C149014A39B6}" type="slidenum">
              <a:rPr lang="en-US" altLang="sk-SK" smtClean="0"/>
              <a:pPr>
                <a:defRPr/>
              </a:pPr>
              <a:t>‹#›</a:t>
            </a:fld>
            <a:endParaRPr lang="en-US" altLang="sk-SK"/>
          </a:p>
        </p:txBody>
      </p:sp>
    </p:spTree>
    <p:extLst>
      <p:ext uri="{BB962C8B-B14F-4D97-AF65-F5344CB8AC3E}">
        <p14:creationId xmlns:p14="http://schemas.microsoft.com/office/powerpoint/2010/main" val="2433734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ncho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EFC2B638-6214-4E3C-AE55-43ED333BC212}" type="slidenum">
              <a:rPr lang="en-US" altLang="sk-SK" smtClean="0"/>
              <a:pPr>
                <a:defRPr/>
              </a:pPr>
              <a:t>‹#›</a:t>
            </a:fld>
            <a:endParaRPr lang="en-US" altLang="sk-SK"/>
          </a:p>
        </p:txBody>
      </p:sp>
    </p:spTree>
    <p:extLst>
      <p:ext uri="{BB962C8B-B14F-4D97-AF65-F5344CB8AC3E}">
        <p14:creationId xmlns:p14="http://schemas.microsoft.com/office/powerpoint/2010/main" val="1999107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sk-SK" smtClean="0"/>
              <a:t>Upravte štýly predlohy textu</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B32D2CE-C856-414D-863C-653CCC904F76}" type="slidenum">
              <a:rPr lang="en-US" altLang="sk-SK" smtClean="0"/>
              <a:pPr>
                <a:defRPr/>
              </a:pPr>
              <a:t>‹#›</a:t>
            </a:fld>
            <a:endParaRPr lang="en-US" altLang="sk-SK"/>
          </a:p>
        </p:txBody>
      </p:sp>
    </p:spTree>
    <p:extLst>
      <p:ext uri="{BB962C8B-B14F-4D97-AF65-F5344CB8AC3E}">
        <p14:creationId xmlns:p14="http://schemas.microsoft.com/office/powerpoint/2010/main" val="157580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sk-SK" smtClean="0"/>
              <a:t>Upravte štýly predlohy textu</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D927A1C8-E46D-45AE-B0F1-C149014A39B6}" type="slidenum">
              <a:rPr lang="en-US" altLang="sk-SK" smtClean="0"/>
              <a:pPr>
                <a:defRPr/>
              </a:pPr>
              <a:t>‹#›</a:t>
            </a:fld>
            <a:endParaRPr lang="en-US" altLang="sk-SK"/>
          </a:p>
        </p:txBody>
      </p:sp>
    </p:spTree>
    <p:extLst>
      <p:ext uri="{BB962C8B-B14F-4D97-AF65-F5344CB8AC3E}">
        <p14:creationId xmlns:p14="http://schemas.microsoft.com/office/powerpoint/2010/main" val="377583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3C9B635-8615-4809-8FC9-E2F6F22097F0}" type="slidenum">
              <a:rPr lang="en-US" altLang="sk-SK" smtClean="0"/>
              <a:pPr>
                <a:defRPr/>
              </a:pPr>
              <a:t>‹#›</a:t>
            </a:fld>
            <a:endParaRPr lang="en-US" altLang="sk-SK"/>
          </a:p>
        </p:txBody>
      </p:sp>
    </p:spTree>
    <p:extLst>
      <p:ext uri="{BB962C8B-B14F-4D97-AF65-F5344CB8AC3E}">
        <p14:creationId xmlns:p14="http://schemas.microsoft.com/office/powerpoint/2010/main" val="130004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1B36DAA8-A732-4889-8FAA-2607A0C515BC}" type="slidenum">
              <a:rPr lang="en-US" altLang="sk-SK" smtClean="0"/>
              <a:pPr>
                <a:defRPr/>
              </a:pPr>
              <a:t>‹#›</a:t>
            </a:fld>
            <a:endParaRPr lang="en-US" altLang="sk-SK"/>
          </a:p>
        </p:txBody>
      </p:sp>
    </p:spTree>
    <p:extLst>
      <p:ext uri="{BB962C8B-B14F-4D97-AF65-F5344CB8AC3E}">
        <p14:creationId xmlns:p14="http://schemas.microsoft.com/office/powerpoint/2010/main" val="4254141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AF2BCDCF-CB83-4119-AFAB-3A84D3E9F694}" type="slidenum">
              <a:rPr lang="en-US" altLang="sk-SK" smtClean="0"/>
              <a:pPr>
                <a:defRPr/>
              </a:pPr>
              <a:t>‹#›</a:t>
            </a:fld>
            <a:endParaRPr lang="en-US" altLang="sk-SK"/>
          </a:p>
        </p:txBody>
      </p:sp>
    </p:spTree>
    <p:extLst>
      <p:ext uri="{BB962C8B-B14F-4D97-AF65-F5344CB8AC3E}">
        <p14:creationId xmlns:p14="http://schemas.microsoft.com/office/powerpoint/2010/main" val="240722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D942FFED-D55F-455F-9C85-DE884055A3FB}" type="slidenum">
              <a:rPr lang="en-US" altLang="sk-SK" smtClean="0"/>
              <a:pPr>
                <a:defRPr/>
              </a:pPr>
              <a:t>‹#›</a:t>
            </a:fld>
            <a:endParaRPr lang="en-US" altLang="sk-SK"/>
          </a:p>
        </p:txBody>
      </p:sp>
    </p:spTree>
    <p:extLst>
      <p:ext uri="{BB962C8B-B14F-4D97-AF65-F5344CB8AC3E}">
        <p14:creationId xmlns:p14="http://schemas.microsoft.com/office/powerpoint/2010/main" val="171917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A1DFD8E9-C234-461F-B819-B43BCA82938A}" type="slidenum">
              <a:rPr lang="en-US" altLang="sk-SK" smtClean="0"/>
              <a:pPr>
                <a:defRPr/>
              </a:pPr>
              <a:t>‹#›</a:t>
            </a:fld>
            <a:endParaRPr lang="en-US" altLang="sk-SK"/>
          </a:p>
        </p:txBody>
      </p:sp>
    </p:spTree>
    <p:extLst>
      <p:ext uri="{BB962C8B-B14F-4D97-AF65-F5344CB8AC3E}">
        <p14:creationId xmlns:p14="http://schemas.microsoft.com/office/powerpoint/2010/main" val="105773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sk-SK" smtClean="0"/>
              <a:t>Upravte štýly predlohy textu</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7634FFE3-7437-40E2-B397-27461D84EEEB}" type="slidenum">
              <a:rPr lang="en-US" altLang="sk-SK" smtClean="0"/>
              <a:pPr>
                <a:defRPr/>
              </a:pPr>
              <a:t>‹#›</a:t>
            </a:fld>
            <a:endParaRPr lang="en-US" altLang="sk-SK"/>
          </a:p>
        </p:txBody>
      </p:sp>
    </p:spTree>
    <p:extLst>
      <p:ext uri="{BB962C8B-B14F-4D97-AF65-F5344CB8AC3E}">
        <p14:creationId xmlns:p14="http://schemas.microsoft.com/office/powerpoint/2010/main" val="305017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D6A23304-BAFA-4A74-9C05-2E54544D60F1}" type="slidenum">
              <a:rPr lang="en-US" altLang="sk-SK" smtClean="0"/>
              <a:pPr>
                <a:defRPr/>
              </a:pPr>
              <a:t>‹#›</a:t>
            </a:fld>
            <a:endParaRPr lang="en-US" altLang="sk-SK"/>
          </a:p>
        </p:txBody>
      </p:sp>
    </p:spTree>
    <p:extLst>
      <p:ext uri="{BB962C8B-B14F-4D97-AF65-F5344CB8AC3E}">
        <p14:creationId xmlns:p14="http://schemas.microsoft.com/office/powerpoint/2010/main" val="2651807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sk-SK" smtClean="0"/>
              <a:t>Upravte štýly predlohy textu</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D927A1C8-E46D-45AE-B0F1-C149014A39B6}" type="slidenum">
              <a:rPr lang="en-US" altLang="sk-SK" smtClean="0"/>
              <a:pPr>
                <a:defRPr/>
              </a:pPr>
              <a:t>‹#›</a:t>
            </a:fld>
            <a:endParaRPr lang="en-US" altLang="sk-SK"/>
          </a:p>
        </p:txBody>
      </p:sp>
    </p:spTree>
    <p:extLst>
      <p:ext uri="{BB962C8B-B14F-4D97-AF65-F5344CB8AC3E}">
        <p14:creationId xmlns:p14="http://schemas.microsoft.com/office/powerpoint/2010/main" val="165172712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27088" y="1412875"/>
            <a:ext cx="7772400" cy="762000"/>
          </a:xfrm>
        </p:spPr>
        <p:txBody>
          <a:bodyPr>
            <a:normAutofit fontScale="90000"/>
          </a:bodyPr>
          <a:lstStyle/>
          <a:p>
            <a:pPr algn="ctr"/>
            <a:r>
              <a:rPr lang="sk-SK" altLang="sk-SK" b="1" dirty="0" smtClean="0">
                <a:solidFill>
                  <a:schemeClr val="tx1">
                    <a:lumMod val="95000"/>
                    <a:lumOff val="5000"/>
                  </a:schemeClr>
                </a:solidFill>
                <a:effectLst/>
                <a:latin typeface="Arial" panose="020B0604020202020204" pitchFamily="34" charset="0"/>
              </a:rPr>
              <a:t>INFORMATIKA</a:t>
            </a:r>
            <a:endParaRPr lang="en-US" altLang="sk-SK" b="1" dirty="0" smtClean="0">
              <a:solidFill>
                <a:schemeClr val="tx1">
                  <a:lumMod val="95000"/>
                  <a:lumOff val="5000"/>
                </a:schemeClr>
              </a:solidFill>
              <a:effectLst/>
              <a:latin typeface="Arial" panose="020B0604020202020204" pitchFamily="34" charset="0"/>
            </a:endParaRPr>
          </a:p>
        </p:txBody>
      </p:sp>
      <p:graphicFrame>
        <p:nvGraphicFramePr>
          <p:cNvPr id="4099" name="Object 4"/>
          <p:cNvGraphicFramePr>
            <a:graphicFrameLocks noChangeAspect="1"/>
          </p:cNvGraphicFramePr>
          <p:nvPr>
            <p:extLst>
              <p:ext uri="{D42A27DB-BD31-4B8C-83A1-F6EECF244321}">
                <p14:modId xmlns:p14="http://schemas.microsoft.com/office/powerpoint/2010/main" val="1246519662"/>
              </p:ext>
            </p:extLst>
          </p:nvPr>
        </p:nvGraphicFramePr>
        <p:xfrm>
          <a:off x="1259632" y="4405858"/>
          <a:ext cx="2438400" cy="1995488"/>
        </p:xfrm>
        <a:graphic>
          <a:graphicData uri="http://schemas.openxmlformats.org/presentationml/2006/ole">
            <mc:AlternateContent xmlns:mc="http://schemas.openxmlformats.org/markup-compatibility/2006">
              <mc:Choice xmlns:v="urn:schemas-microsoft-com:vml" Requires="v">
                <p:oleObj spid="_x0000_s4116" name="Clip" r:id="rId4" imgW="4000500" imgH="3148013" progId="MS_ClipArt_Gallery.2">
                  <p:embed/>
                </p:oleObj>
              </mc:Choice>
              <mc:Fallback>
                <p:oleObj name="Clip" r:id="rId4" imgW="4000500" imgH="3148013"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2" y="4405858"/>
                        <a:ext cx="2438400" cy="199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0" name="AutoShape 7"/>
          <p:cNvSpPr>
            <a:spLocks noChangeArrowheads="1"/>
          </p:cNvSpPr>
          <p:nvPr/>
        </p:nvSpPr>
        <p:spPr bwMode="auto">
          <a:xfrm>
            <a:off x="3695725" y="3212976"/>
            <a:ext cx="4572000" cy="1066800"/>
          </a:xfrm>
          <a:prstGeom prst="cloudCallout">
            <a:avLst>
              <a:gd name="adj1" fmla="val -68750"/>
              <a:gd name="adj2" fmla="val 65028"/>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lgn="ctr">
              <a:spcBef>
                <a:spcPct val="0"/>
              </a:spcBef>
              <a:buClrTx/>
              <a:buSzTx/>
              <a:buFontTx/>
              <a:buNone/>
            </a:pPr>
            <a:r>
              <a:rPr kumimoji="0" lang="sk-SK" altLang="sk-SK" sz="2400" b="1" dirty="0">
                <a:solidFill>
                  <a:schemeClr val="tx1">
                    <a:lumMod val="95000"/>
                    <a:lumOff val="5000"/>
                  </a:schemeClr>
                </a:solidFill>
                <a:latin typeface="Arial" panose="020B0604020202020204" pitchFamily="34" charset="0"/>
              </a:rPr>
              <a:t>www.fem.uniag.sk/cvicenia</a:t>
            </a:r>
            <a:endParaRPr kumimoji="0" lang="en-US" altLang="sk-SK" sz="2400" i="1" dirty="0">
              <a:solidFill>
                <a:schemeClr val="tx1">
                  <a:lumMod val="95000"/>
                  <a:lumOff val="5000"/>
                </a:schemeClr>
              </a:solidFill>
              <a:latin typeface="Times New Roman" panose="02020603050405020304" pitchFamily="18" charset="0"/>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1403648" y="332656"/>
            <a:ext cx="6552728" cy="1224136"/>
          </a:xfrm>
        </p:spPr>
        <p:txBody>
          <a:bodyPr>
            <a:noAutofit/>
          </a:bodyPr>
          <a:lstStyle/>
          <a:p>
            <a:r>
              <a:rPr lang="sk-SK" altLang="sk-SK" sz="4000" b="1" dirty="0" smtClean="0">
                <a:solidFill>
                  <a:schemeClr val="tx1"/>
                </a:solidFill>
                <a:effectLst/>
                <a:latin typeface="Arial" panose="020B0604020202020204" pitchFamily="34" charset="0"/>
                <a:cs typeface="Arial" panose="020B0604020202020204" pitchFamily="34" charset="0"/>
              </a:rPr>
              <a:t>Informačno-komunikačné technológie</a:t>
            </a:r>
          </a:p>
        </p:txBody>
      </p:sp>
      <p:sp>
        <p:nvSpPr>
          <p:cNvPr id="18435" name="Zástupný objekt pre obsah 2"/>
          <p:cNvSpPr>
            <a:spLocks noGrp="1"/>
          </p:cNvSpPr>
          <p:nvPr>
            <p:ph idx="1"/>
          </p:nvPr>
        </p:nvSpPr>
        <p:spPr>
          <a:xfrm>
            <a:off x="755576" y="1916832"/>
            <a:ext cx="8136904" cy="4320480"/>
          </a:xfrm>
        </p:spPr>
        <p:txBody>
          <a:bodyPr>
            <a:noAutofit/>
          </a:bodyPr>
          <a:lstStyle/>
          <a:p>
            <a:r>
              <a:rPr lang="sk-SK" altLang="sk-SK" sz="2600" dirty="0" smtClean="0">
                <a:effectLst/>
                <a:latin typeface="Arial CE" panose="020B0604020202020204" pitchFamily="34" charset="-18"/>
              </a:rPr>
              <a:t>Systém technických a programových prostriedkov využívaných na prácu s informáciami, pričom:</a:t>
            </a:r>
          </a:p>
          <a:p>
            <a:pPr lvl="1"/>
            <a:r>
              <a:rPr lang="sk-SK" altLang="sk-SK" sz="2600" b="1" dirty="0" smtClean="0">
                <a:effectLst/>
                <a:latin typeface="Arial CE" panose="020B0604020202020204" pitchFamily="34" charset="-18"/>
              </a:rPr>
              <a:t>technické prostriedky</a:t>
            </a:r>
            <a:r>
              <a:rPr lang="sk-SK" altLang="sk-SK" sz="2600" dirty="0" smtClean="0">
                <a:effectLst/>
                <a:latin typeface="Arial CE" panose="020B0604020202020204" pitchFamily="34" charset="-18"/>
              </a:rPr>
              <a:t> predstavujú technické vybavenie počítačov, komunikačné prostriedky, dátové siete...</a:t>
            </a:r>
          </a:p>
          <a:p>
            <a:pPr lvl="1"/>
            <a:r>
              <a:rPr lang="sk-SK" altLang="sk-SK" sz="2600" b="1" dirty="0" smtClean="0">
                <a:effectLst/>
                <a:latin typeface="Arial CE" panose="020B0604020202020204" pitchFamily="34" charset="-18"/>
              </a:rPr>
              <a:t>programové prostriedky</a:t>
            </a:r>
            <a:r>
              <a:rPr lang="sk-SK" altLang="sk-SK" sz="2600" dirty="0" smtClean="0">
                <a:effectLst/>
                <a:latin typeface="Arial CE" panose="020B0604020202020204" pitchFamily="34" charset="-18"/>
              </a:rPr>
              <a:t> zahŕňajú komplex postupov, metód a nástrojov pre prácu s údajmi prostredníctvom technických prostriedkov. </a:t>
            </a:r>
            <a:endParaRPr lang="sk-SK" altLang="sk-SK" sz="2600" b="1" dirty="0" smtClean="0">
              <a:effectLst/>
              <a:latin typeface="Arial CE" panose="020B0604020202020204" pitchFamily="34" charset="-1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1331640" y="548680"/>
            <a:ext cx="8424936" cy="776288"/>
          </a:xfrm>
        </p:spPr>
        <p:txBody>
          <a:bodyPr>
            <a:noAutofit/>
          </a:bodyPr>
          <a:lstStyle/>
          <a:p>
            <a:r>
              <a:rPr lang="sk-SK" altLang="sk-SK" sz="4800" b="1" dirty="0" smtClean="0">
                <a:solidFill>
                  <a:schemeClr val="tx1"/>
                </a:solidFill>
                <a:effectLst/>
                <a:latin typeface="Arial" panose="020B0604020202020204" pitchFamily="34" charset="0"/>
                <a:cs typeface="Arial" panose="020B0604020202020204" pitchFamily="34" charset="0"/>
              </a:rPr>
              <a:t>Znalostná spoločnosť</a:t>
            </a:r>
          </a:p>
        </p:txBody>
      </p:sp>
      <p:sp>
        <p:nvSpPr>
          <p:cNvPr id="20483" name="Zástupný objekt pre obsah 2"/>
          <p:cNvSpPr>
            <a:spLocks noGrp="1"/>
          </p:cNvSpPr>
          <p:nvPr>
            <p:ph idx="1"/>
          </p:nvPr>
        </p:nvSpPr>
        <p:spPr>
          <a:xfrm>
            <a:off x="827584" y="1556792"/>
            <a:ext cx="8136904" cy="4824536"/>
          </a:xfrm>
        </p:spPr>
        <p:txBody>
          <a:bodyPr>
            <a:noAutofit/>
          </a:bodyPr>
          <a:lstStyle/>
          <a:p>
            <a:r>
              <a:rPr lang="sk-SK" altLang="sk-SK" sz="2600" smtClean="0">
                <a:effectLst/>
                <a:latin typeface="Arial CE" panose="020B0604020202020204" pitchFamily="34" charset="-18"/>
              </a:rPr>
              <a:t>Spoločnosť, v ktorej základ spoločenského a hospodárskeho spolužitia vo zvýšenej miere tvoria individuálne a kolektívne vedomosti a znalosti a ich využitie.</a:t>
            </a:r>
          </a:p>
          <a:p>
            <a:r>
              <a:rPr lang="sk-SK" altLang="sk-SK" sz="2600" smtClean="0">
                <a:effectLst/>
                <a:latin typeface="Arial CE" panose="020B0604020202020204" pitchFamily="34" charset="-18"/>
              </a:rPr>
              <a:t>Vybavenosť IKT je primárnym predpokladom informatizácie spoločnosti a jej postupného prechodu do znalostnej spoločnosti. </a:t>
            </a:r>
          </a:p>
          <a:p>
            <a:r>
              <a:rPr lang="sk-SK" altLang="sk-SK" sz="2600" smtClean="0">
                <a:effectLst/>
                <a:latin typeface="Arial CE" panose="020B0604020202020204" pitchFamily="34" charset="-18"/>
              </a:rPr>
              <a:t>Čím väčší podiel populácie ovláda používanie nových IKT na vyššej úrovni, tým dochádza k rýchlejšej a hlbšej premene spoločnosti na spoločnosť informačnú a znalostnú.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1475656" y="476672"/>
            <a:ext cx="7128792" cy="1080120"/>
          </a:xfrm>
        </p:spPr>
        <p:txBody>
          <a:bodyPr>
            <a:normAutofit fontScale="90000"/>
          </a:bodyPr>
          <a:lstStyle/>
          <a:p>
            <a:r>
              <a:rPr lang="sk-SK" altLang="sk-SK" sz="3600" b="1" dirty="0" smtClean="0">
                <a:solidFill>
                  <a:schemeClr val="tx1"/>
                </a:solidFill>
                <a:effectLst/>
                <a:latin typeface="Arial" panose="020B0604020202020204" pitchFamily="34" charset="0"/>
                <a:cs typeface="Arial" panose="020B0604020202020204" pitchFamily="34" charset="0"/>
              </a:rPr>
              <a:t>Digitálna agenda pre Európu do roku 2020</a:t>
            </a:r>
          </a:p>
        </p:txBody>
      </p:sp>
      <p:sp>
        <p:nvSpPr>
          <p:cNvPr id="22531" name="Zástupný objekt pre obsah 2"/>
          <p:cNvSpPr>
            <a:spLocks noGrp="1"/>
          </p:cNvSpPr>
          <p:nvPr>
            <p:ph idx="1"/>
          </p:nvPr>
        </p:nvSpPr>
        <p:spPr>
          <a:xfrm>
            <a:off x="1153852" y="1844824"/>
            <a:ext cx="7772400" cy="4608512"/>
          </a:xfrm>
        </p:spPr>
        <p:txBody>
          <a:bodyPr>
            <a:noAutofit/>
          </a:bodyPr>
          <a:lstStyle/>
          <a:p>
            <a:r>
              <a:rPr lang="sk-SK" altLang="sk-SK" sz="2600" dirty="0" smtClean="0">
                <a:effectLst/>
                <a:latin typeface="Arial CE" panose="020B0604020202020204" pitchFamily="34" charset="-18"/>
              </a:rPr>
              <a:t>Vytvorenie jednotného digitálneho trhu</a:t>
            </a:r>
          </a:p>
          <a:p>
            <a:r>
              <a:rPr lang="sk-SK" altLang="sk-SK" sz="2600" dirty="0" smtClean="0">
                <a:effectLst/>
                <a:latin typeface="Arial CE" panose="020B0604020202020204" pitchFamily="34" charset="-18"/>
              </a:rPr>
              <a:t>Väčšia </a:t>
            </a:r>
            <a:r>
              <a:rPr lang="sk-SK" altLang="sk-SK" sz="2600" dirty="0" err="1" smtClean="0">
                <a:effectLst/>
                <a:latin typeface="Arial CE" panose="020B0604020202020204" pitchFamily="34" charset="-18"/>
              </a:rPr>
              <a:t>interoperabilita</a:t>
            </a:r>
            <a:endParaRPr lang="sk-SK" altLang="sk-SK" sz="2600" dirty="0" smtClean="0">
              <a:effectLst/>
              <a:latin typeface="Arial CE" panose="020B0604020202020204" pitchFamily="34" charset="-18"/>
            </a:endParaRPr>
          </a:p>
          <a:p>
            <a:r>
              <a:rPr lang="sk-SK" altLang="sk-SK" sz="2600" dirty="0" smtClean="0">
                <a:effectLst/>
                <a:latin typeface="Arial CE" panose="020B0604020202020204" pitchFamily="34" charset="-18"/>
              </a:rPr>
              <a:t>Zvýšenie dôveryhodnosti a bezpečnosti internetu</a:t>
            </a:r>
          </a:p>
          <a:p>
            <a:r>
              <a:rPr lang="sk-SK" altLang="sk-SK" sz="2600" dirty="0" smtClean="0">
                <a:effectLst/>
                <a:latin typeface="Arial CE" panose="020B0604020202020204" pitchFamily="34" charset="-18"/>
              </a:rPr>
              <a:t>Rýchlejší prístup na internet</a:t>
            </a:r>
          </a:p>
          <a:p>
            <a:r>
              <a:rPr lang="sk-SK" altLang="sk-SK" sz="2600" dirty="0" smtClean="0">
                <a:effectLst/>
                <a:latin typeface="Arial CE" panose="020B0604020202020204" pitchFamily="34" charset="-18"/>
              </a:rPr>
              <a:t>Vyššie investície do výskumu a vývoja</a:t>
            </a:r>
          </a:p>
          <a:p>
            <a:r>
              <a:rPr lang="sk-SK" altLang="sk-SK" sz="2600" dirty="0" smtClean="0">
                <a:effectLst/>
                <a:latin typeface="Arial CE" panose="020B0604020202020204" pitchFamily="34" charset="-18"/>
              </a:rPr>
              <a:t>Zlepšenie digitálnej gramotnosti</a:t>
            </a:r>
          </a:p>
          <a:p>
            <a:r>
              <a:rPr lang="sk-SK" altLang="sk-SK" sz="2600" dirty="0" smtClean="0">
                <a:effectLst/>
                <a:latin typeface="Arial CE" panose="020B0604020202020204" pitchFamily="34" charset="-18"/>
              </a:rPr>
              <a:t>Inklúzia a uplatňovanie IKT pri riešení problémov, ktorým spoločnosť čelí, ako sú napr. zmena klímy a starnúca populácia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1259632" y="548680"/>
            <a:ext cx="8101012" cy="776288"/>
          </a:xfrm>
        </p:spPr>
        <p:txBody>
          <a:bodyPr>
            <a:noAutofit/>
          </a:bodyPr>
          <a:lstStyle/>
          <a:p>
            <a:r>
              <a:rPr lang="sk-SK" altLang="sk-SK" sz="4800" b="1" dirty="0" smtClean="0">
                <a:solidFill>
                  <a:schemeClr val="tx1"/>
                </a:solidFill>
                <a:effectLst/>
                <a:latin typeface="Arial" panose="020B0604020202020204" pitchFamily="34" charset="0"/>
                <a:cs typeface="Arial" panose="020B0604020202020204" pitchFamily="34" charset="0"/>
              </a:rPr>
              <a:t>Digitálna gramotnosť</a:t>
            </a:r>
          </a:p>
        </p:txBody>
      </p:sp>
      <p:sp>
        <p:nvSpPr>
          <p:cNvPr id="24579" name="Zástupný objekt pre obsah 2"/>
          <p:cNvSpPr>
            <a:spLocks noGrp="1"/>
          </p:cNvSpPr>
          <p:nvPr>
            <p:ph idx="1"/>
          </p:nvPr>
        </p:nvSpPr>
        <p:spPr>
          <a:xfrm>
            <a:off x="971600" y="1628800"/>
            <a:ext cx="7936706" cy="4896544"/>
          </a:xfrm>
        </p:spPr>
        <p:txBody>
          <a:bodyPr>
            <a:noAutofit/>
          </a:bodyPr>
          <a:lstStyle/>
          <a:p>
            <a:r>
              <a:rPr lang="sk-SK" altLang="sk-SK" sz="2800" dirty="0" smtClean="0">
                <a:effectLst/>
                <a:latin typeface="Arial CE" panose="020B0604020202020204" pitchFamily="34" charset="-18"/>
              </a:rPr>
              <a:t>Súbor zručností potrebných na efektívne používanie dostupných technológií vrátane počítačov.</a:t>
            </a:r>
          </a:p>
          <a:p>
            <a:r>
              <a:rPr lang="sk-SK" altLang="sk-SK" sz="2800" dirty="0" smtClean="0">
                <a:effectLst/>
                <a:latin typeface="Arial CE" panose="020B0604020202020204" pitchFamily="34" charset="-18"/>
              </a:rPr>
              <a:t>Počítačovo gramotný človek je schopný pracovať s najčastejšie využívaným programovým vybavením, používať internet v komunikácii, pri vyhľadávaní a spracovaní informácií, využívať služby a možnosti, ktoré mu IKT ponúkajú a poznať účel a spôsob ich aplikovania.</a:t>
            </a:r>
          </a:p>
          <a:p>
            <a:r>
              <a:rPr lang="sk-SK" altLang="sk-SK" sz="2800" dirty="0" smtClean="0">
                <a:solidFill>
                  <a:schemeClr val="tx1"/>
                </a:solidFill>
                <a:effectLst/>
                <a:latin typeface="Arial CE" panose="020B0604020202020204" pitchFamily="34" charset="-18"/>
              </a:rPr>
              <a:t>https://www.itfitness.sk/sk/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1403648" y="404664"/>
            <a:ext cx="6840760" cy="1152128"/>
          </a:xfrm>
        </p:spPr>
        <p:txBody>
          <a:bodyPr>
            <a:noAutofit/>
          </a:bodyPr>
          <a:lstStyle/>
          <a:p>
            <a:r>
              <a:rPr lang="sk-SK" altLang="sk-SK" sz="3600" b="1" dirty="0" smtClean="0">
                <a:solidFill>
                  <a:schemeClr val="tx1"/>
                </a:solidFill>
                <a:effectLst/>
                <a:latin typeface="Arial" panose="020B0604020202020204" pitchFamily="34" charset="0"/>
                <a:cs typeface="Arial" panose="020B0604020202020204" pitchFamily="34" charset="0"/>
              </a:rPr>
              <a:t>Index digitálnej ekonomiky a spoločnosti DESI</a:t>
            </a:r>
          </a:p>
        </p:txBody>
      </p:sp>
      <p:pic>
        <p:nvPicPr>
          <p:cNvPr id="3" name="Obrázok 2"/>
          <p:cNvPicPr>
            <a:picLocks noChangeAspect="1"/>
          </p:cNvPicPr>
          <p:nvPr/>
        </p:nvPicPr>
        <p:blipFill>
          <a:blip r:embed="rId3"/>
          <a:stretch>
            <a:fillRect/>
          </a:stretch>
        </p:blipFill>
        <p:spPr>
          <a:xfrm>
            <a:off x="617748" y="2132856"/>
            <a:ext cx="7980512" cy="3744416"/>
          </a:xfrm>
          <a:prstGeom prst="rect">
            <a:avLst/>
          </a:prstGeom>
        </p:spPr>
      </p:pic>
    </p:spTree>
    <p:extLst>
      <p:ext uri="{BB962C8B-B14F-4D97-AF65-F5344CB8AC3E}">
        <p14:creationId xmlns:p14="http://schemas.microsoft.com/office/powerpoint/2010/main" val="1417816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p:cNvPicPr>
            <a:picLocks noChangeAspect="1"/>
          </p:cNvPicPr>
          <p:nvPr/>
        </p:nvPicPr>
        <p:blipFill>
          <a:blip r:embed="rId3"/>
          <a:stretch>
            <a:fillRect/>
          </a:stretch>
        </p:blipFill>
        <p:spPr>
          <a:xfrm>
            <a:off x="0" y="1268760"/>
            <a:ext cx="8909616" cy="4176464"/>
          </a:xfrm>
          <a:prstGeom prst="rect">
            <a:avLst/>
          </a:prstGeom>
        </p:spPr>
      </p:pic>
    </p:spTree>
    <p:extLst>
      <p:ext uri="{BB962C8B-B14F-4D97-AF65-F5344CB8AC3E}">
        <p14:creationId xmlns:p14="http://schemas.microsoft.com/office/powerpoint/2010/main" val="3390378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1547664" y="188640"/>
            <a:ext cx="8101012" cy="776288"/>
          </a:xfrm>
        </p:spPr>
        <p:txBody>
          <a:bodyPr>
            <a:noAutofit/>
          </a:bodyPr>
          <a:lstStyle/>
          <a:p>
            <a:r>
              <a:rPr lang="sk-SK" altLang="sk-SK" sz="4000" b="1" dirty="0" smtClean="0">
                <a:solidFill>
                  <a:schemeClr val="tx1"/>
                </a:solidFill>
                <a:effectLst/>
                <a:latin typeface="Arial" panose="020B0604020202020204" pitchFamily="34" charset="0"/>
                <a:cs typeface="Arial" panose="020B0604020202020204" pitchFamily="34" charset="0"/>
              </a:rPr>
              <a:t>Pripojenie na internet</a:t>
            </a:r>
          </a:p>
        </p:txBody>
      </p:sp>
      <p:pic>
        <p:nvPicPr>
          <p:cNvPr id="2" name="Obrázok 1"/>
          <p:cNvPicPr>
            <a:picLocks noChangeAspect="1"/>
          </p:cNvPicPr>
          <p:nvPr/>
        </p:nvPicPr>
        <p:blipFill>
          <a:blip r:embed="rId3"/>
          <a:stretch>
            <a:fillRect/>
          </a:stretch>
        </p:blipFill>
        <p:spPr>
          <a:xfrm>
            <a:off x="1331640" y="1124744"/>
            <a:ext cx="7323076" cy="5559697"/>
          </a:xfrm>
          <a:prstGeom prst="rect">
            <a:avLst/>
          </a:prstGeom>
        </p:spPr>
      </p:pic>
    </p:spTree>
    <p:extLst>
      <p:ext uri="{BB962C8B-B14F-4D97-AF65-F5344CB8AC3E}">
        <p14:creationId xmlns:p14="http://schemas.microsoft.com/office/powerpoint/2010/main" val="3268616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1331640" y="548680"/>
            <a:ext cx="4032448" cy="776288"/>
          </a:xfrm>
        </p:spPr>
        <p:txBody>
          <a:bodyPr>
            <a:normAutofit/>
          </a:bodyPr>
          <a:lstStyle/>
          <a:p>
            <a:r>
              <a:rPr lang="sk-SK" altLang="sk-SK" sz="4000" b="1" dirty="0" smtClean="0">
                <a:solidFill>
                  <a:schemeClr val="tx1"/>
                </a:solidFill>
                <a:effectLst/>
                <a:latin typeface="Arial" panose="020B0604020202020204" pitchFamily="34" charset="0"/>
                <a:cs typeface="Arial" panose="020B0604020202020204" pitchFamily="34" charset="0"/>
              </a:rPr>
              <a:t>Ľudský kapitál</a:t>
            </a:r>
          </a:p>
        </p:txBody>
      </p:sp>
      <p:pic>
        <p:nvPicPr>
          <p:cNvPr id="3" name="Obrázok 2"/>
          <p:cNvPicPr>
            <a:picLocks noChangeAspect="1"/>
          </p:cNvPicPr>
          <p:nvPr/>
        </p:nvPicPr>
        <p:blipFill>
          <a:blip r:embed="rId3"/>
          <a:stretch>
            <a:fillRect/>
          </a:stretch>
        </p:blipFill>
        <p:spPr>
          <a:xfrm>
            <a:off x="251520" y="1772815"/>
            <a:ext cx="8640960" cy="3263653"/>
          </a:xfrm>
          <a:prstGeom prst="rect">
            <a:avLst/>
          </a:prstGeom>
        </p:spPr>
      </p:pic>
    </p:spTree>
    <p:extLst>
      <p:ext uri="{BB962C8B-B14F-4D97-AF65-F5344CB8AC3E}">
        <p14:creationId xmlns:p14="http://schemas.microsoft.com/office/powerpoint/2010/main" val="2110911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1547664" y="404664"/>
            <a:ext cx="5256584" cy="776288"/>
          </a:xfrm>
        </p:spPr>
        <p:txBody>
          <a:bodyPr>
            <a:normAutofit/>
          </a:bodyPr>
          <a:lstStyle/>
          <a:p>
            <a:r>
              <a:rPr lang="sk-SK" altLang="sk-SK" sz="4000" b="1" dirty="0" smtClean="0">
                <a:solidFill>
                  <a:schemeClr val="tx1"/>
                </a:solidFill>
                <a:effectLst/>
                <a:latin typeface="Arial" panose="020B0604020202020204" pitchFamily="34" charset="0"/>
                <a:cs typeface="Arial" panose="020B0604020202020204" pitchFamily="34" charset="0"/>
              </a:rPr>
              <a:t>Používanie internetu</a:t>
            </a:r>
          </a:p>
        </p:txBody>
      </p:sp>
      <p:pic>
        <p:nvPicPr>
          <p:cNvPr id="2" name="Obrázok 1"/>
          <p:cNvPicPr>
            <a:picLocks noChangeAspect="1"/>
          </p:cNvPicPr>
          <p:nvPr/>
        </p:nvPicPr>
        <p:blipFill>
          <a:blip r:embed="rId3"/>
          <a:stretch>
            <a:fillRect/>
          </a:stretch>
        </p:blipFill>
        <p:spPr>
          <a:xfrm>
            <a:off x="971600" y="1628800"/>
            <a:ext cx="7907999" cy="4951854"/>
          </a:xfrm>
          <a:prstGeom prst="rect">
            <a:avLst/>
          </a:prstGeom>
        </p:spPr>
      </p:pic>
    </p:spTree>
    <p:extLst>
      <p:ext uri="{BB962C8B-B14F-4D97-AF65-F5344CB8AC3E}">
        <p14:creationId xmlns:p14="http://schemas.microsoft.com/office/powerpoint/2010/main" val="436945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1779689" y="332656"/>
            <a:ext cx="6912768" cy="776288"/>
          </a:xfrm>
        </p:spPr>
        <p:txBody>
          <a:bodyPr>
            <a:noAutofit/>
          </a:bodyPr>
          <a:lstStyle/>
          <a:p>
            <a:r>
              <a:rPr lang="sk-SK" altLang="sk-SK" sz="3200" b="1" dirty="0" smtClean="0">
                <a:solidFill>
                  <a:schemeClr val="tx1"/>
                </a:solidFill>
                <a:effectLst/>
                <a:latin typeface="Arial" panose="020B0604020202020204" pitchFamily="34" charset="0"/>
                <a:cs typeface="Arial" panose="020B0604020202020204" pitchFamily="34" charset="0"/>
              </a:rPr>
              <a:t>Integrácia digitálnych technológií </a:t>
            </a:r>
          </a:p>
        </p:txBody>
      </p:sp>
      <p:pic>
        <p:nvPicPr>
          <p:cNvPr id="3" name="Obrázok 2"/>
          <p:cNvPicPr>
            <a:picLocks noChangeAspect="1"/>
          </p:cNvPicPr>
          <p:nvPr/>
        </p:nvPicPr>
        <p:blipFill>
          <a:blip r:embed="rId3"/>
          <a:stretch>
            <a:fillRect/>
          </a:stretch>
        </p:blipFill>
        <p:spPr>
          <a:xfrm>
            <a:off x="827584" y="1484784"/>
            <a:ext cx="8096900" cy="4752528"/>
          </a:xfrm>
          <a:prstGeom prst="rect">
            <a:avLst/>
          </a:prstGeom>
        </p:spPr>
      </p:pic>
    </p:spTree>
    <p:extLst>
      <p:ext uri="{BB962C8B-B14F-4D97-AF65-F5344CB8AC3E}">
        <p14:creationId xmlns:p14="http://schemas.microsoft.com/office/powerpoint/2010/main" val="200527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79512" y="764704"/>
            <a:ext cx="7967464" cy="1656110"/>
          </a:xfrm>
        </p:spPr>
        <p:txBody>
          <a:bodyPr>
            <a:normAutofit fontScale="90000"/>
          </a:bodyPr>
          <a:lstStyle/>
          <a:p>
            <a:r>
              <a:rPr lang="sk-SK" altLang="sk-SK" sz="3200" b="1" dirty="0" smtClean="0">
                <a:solidFill>
                  <a:srgbClr val="FFFF66"/>
                </a:solidFill>
                <a:effectLst/>
                <a:latin typeface="Arial" panose="020B0604020202020204" pitchFamily="34" charset="0"/>
              </a:rPr>
              <a:t/>
            </a:r>
            <a:br>
              <a:rPr lang="sk-SK" altLang="sk-SK" sz="3200" b="1" dirty="0" smtClean="0">
                <a:solidFill>
                  <a:srgbClr val="FFFF66"/>
                </a:solidFill>
                <a:effectLst/>
                <a:latin typeface="Arial" panose="020B0604020202020204" pitchFamily="34" charset="0"/>
              </a:rPr>
            </a:br>
            <a:r>
              <a:rPr lang="sk-SK" altLang="sk-SK" sz="3200" b="1" dirty="0" smtClean="0">
                <a:solidFill>
                  <a:srgbClr val="FFFF66"/>
                </a:solidFill>
                <a:latin typeface="Arial" panose="020B0604020202020204" pitchFamily="34" charset="0"/>
              </a:rPr>
              <a:t/>
            </a:r>
            <a:br>
              <a:rPr lang="sk-SK" altLang="sk-SK" sz="3200" b="1" dirty="0" smtClean="0">
                <a:solidFill>
                  <a:srgbClr val="FFFF66"/>
                </a:solidFill>
                <a:latin typeface="Arial" panose="020B0604020202020204" pitchFamily="34" charset="0"/>
              </a:rPr>
            </a:br>
            <a:r>
              <a:rPr lang="sk-SK" altLang="sk-SK" sz="3200" b="1" dirty="0" smtClean="0">
                <a:solidFill>
                  <a:srgbClr val="FFFF66"/>
                </a:solidFill>
                <a:latin typeface="Arial" panose="020B0604020202020204" pitchFamily="34" charset="0"/>
              </a:rPr>
              <a:t/>
            </a:r>
            <a:br>
              <a:rPr lang="sk-SK" altLang="sk-SK" sz="3200" b="1" dirty="0" smtClean="0">
                <a:solidFill>
                  <a:srgbClr val="FFFF66"/>
                </a:solidFill>
                <a:latin typeface="Arial" panose="020B0604020202020204" pitchFamily="34" charset="0"/>
              </a:rPr>
            </a:br>
            <a:r>
              <a:rPr lang="en-US" altLang="sk-SK" sz="3200" b="1" dirty="0" smtClean="0">
                <a:solidFill>
                  <a:schemeClr val="tx1">
                    <a:lumMod val="95000"/>
                    <a:lumOff val="5000"/>
                  </a:schemeClr>
                </a:solidFill>
                <a:effectLst/>
                <a:latin typeface="Arial" panose="020B0604020202020204" pitchFamily="34" charset="0"/>
              </a:rPr>
              <a:t>Gestor:    </a:t>
            </a:r>
            <a:r>
              <a:rPr lang="en-US" altLang="sk-SK" sz="2400" b="1" dirty="0" smtClean="0">
                <a:solidFill>
                  <a:schemeClr val="tx1"/>
                </a:solidFill>
                <a:effectLst/>
                <a:latin typeface="Arial" panose="020B0604020202020204" pitchFamily="34" charset="0"/>
              </a:rPr>
              <a:t>doc. </a:t>
            </a:r>
            <a:r>
              <a:rPr lang="en-US" altLang="sk-SK" sz="2400" b="1" dirty="0" err="1" smtClean="0">
                <a:solidFill>
                  <a:schemeClr val="tx1"/>
                </a:solidFill>
                <a:effectLst/>
                <a:latin typeface="Arial" panose="020B0604020202020204" pitchFamily="34" charset="0"/>
              </a:rPr>
              <a:t>Ing</a:t>
            </a:r>
            <a:r>
              <a:rPr lang="en-US" altLang="sk-SK" sz="2400" b="1" dirty="0" smtClean="0">
                <a:solidFill>
                  <a:schemeClr val="tx1"/>
                </a:solidFill>
                <a:effectLst/>
                <a:latin typeface="Arial" panose="020B0604020202020204" pitchFamily="34" charset="0"/>
              </a:rPr>
              <a:t>. </a:t>
            </a:r>
            <a:r>
              <a:rPr lang="en-US" altLang="sk-SK" sz="2400" b="1" dirty="0" err="1" smtClean="0">
                <a:solidFill>
                  <a:schemeClr val="tx1"/>
                </a:solidFill>
                <a:effectLst/>
                <a:latin typeface="Arial" panose="020B0604020202020204" pitchFamily="34" charset="0"/>
              </a:rPr>
              <a:t>Klára</a:t>
            </a:r>
            <a:r>
              <a:rPr lang="en-US" altLang="sk-SK" sz="2400" b="1" dirty="0" smtClean="0">
                <a:solidFill>
                  <a:schemeClr val="tx1"/>
                </a:solidFill>
                <a:effectLst/>
                <a:latin typeface="Arial" panose="020B0604020202020204" pitchFamily="34" charset="0"/>
              </a:rPr>
              <a:t> </a:t>
            </a:r>
            <a:r>
              <a:rPr lang="en-US" altLang="sk-SK" sz="2400" b="1" dirty="0" err="1" smtClean="0">
                <a:solidFill>
                  <a:schemeClr val="tx1"/>
                </a:solidFill>
                <a:effectLst/>
                <a:latin typeface="Arial" panose="020B0604020202020204" pitchFamily="34" charset="0"/>
              </a:rPr>
              <a:t>Hennyeyová</a:t>
            </a:r>
            <a:r>
              <a:rPr lang="en-US" altLang="sk-SK" sz="2400" b="1" dirty="0" smtClean="0">
                <a:solidFill>
                  <a:schemeClr val="tx1"/>
                </a:solidFill>
                <a:effectLst/>
                <a:latin typeface="Arial" panose="020B0604020202020204" pitchFamily="34" charset="0"/>
              </a:rPr>
              <a:t>, </a:t>
            </a:r>
            <a:r>
              <a:rPr lang="en-US" altLang="sk-SK" sz="2400" b="1" dirty="0" err="1" smtClean="0">
                <a:solidFill>
                  <a:schemeClr val="tx1"/>
                </a:solidFill>
                <a:effectLst/>
                <a:latin typeface="Arial" panose="020B0604020202020204" pitchFamily="34" charset="0"/>
              </a:rPr>
              <a:t>CSc</a:t>
            </a:r>
            <a:r>
              <a:rPr lang="en-US" altLang="sk-SK" sz="2400" b="1" dirty="0" smtClean="0">
                <a:solidFill>
                  <a:schemeClr val="tx1"/>
                </a:solidFill>
                <a:effectLst/>
                <a:latin typeface="Arial" panose="020B0604020202020204" pitchFamily="34" charset="0"/>
              </a:rPr>
              <a:t>.</a:t>
            </a:r>
            <a:r>
              <a:rPr lang="en-US" altLang="sk-SK" sz="2800" b="1" dirty="0" smtClean="0">
                <a:solidFill>
                  <a:schemeClr val="tx1"/>
                </a:solidFill>
                <a:effectLst/>
                <a:latin typeface="Arial" panose="020B0604020202020204" pitchFamily="34" charset="0"/>
              </a:rPr>
              <a:t> </a:t>
            </a:r>
            <a:r>
              <a:rPr lang="sk-SK" altLang="sk-SK" sz="2800" b="1" dirty="0" smtClean="0">
                <a:solidFill>
                  <a:schemeClr val="tx1"/>
                </a:solidFill>
                <a:effectLst/>
                <a:latin typeface="Arial" panose="020B0604020202020204" pitchFamily="34" charset="0"/>
              </a:rPr>
              <a:t>           </a:t>
            </a:r>
            <a:br>
              <a:rPr lang="sk-SK" altLang="sk-SK" sz="2800" b="1" dirty="0" smtClean="0">
                <a:solidFill>
                  <a:schemeClr val="tx1"/>
                </a:solidFill>
                <a:effectLst/>
                <a:latin typeface="Arial" panose="020B0604020202020204" pitchFamily="34" charset="0"/>
              </a:rPr>
            </a:br>
            <a:r>
              <a:rPr lang="sk-SK" altLang="sk-SK" sz="2800" b="1" dirty="0" smtClean="0">
                <a:solidFill>
                  <a:schemeClr val="tx1"/>
                </a:solidFill>
                <a:effectLst/>
                <a:latin typeface="Arial" panose="020B0604020202020204" pitchFamily="34" charset="0"/>
              </a:rPr>
              <a:t>                   </a:t>
            </a:r>
            <a:endParaRPr lang="en-US" altLang="sk-SK" sz="2800" b="1" dirty="0" smtClean="0">
              <a:solidFill>
                <a:schemeClr val="tx1"/>
              </a:solidFill>
              <a:effectLst/>
              <a:latin typeface="Arial" panose="020B0604020202020204" pitchFamily="34" charset="0"/>
            </a:endParaRPr>
          </a:p>
        </p:txBody>
      </p:sp>
      <p:sp>
        <p:nvSpPr>
          <p:cNvPr id="6147" name="Rectangle 3"/>
          <p:cNvSpPr>
            <a:spLocks noGrp="1" noChangeArrowheads="1"/>
          </p:cNvSpPr>
          <p:nvPr>
            <p:ph type="subTitle" idx="1"/>
          </p:nvPr>
        </p:nvSpPr>
        <p:spPr>
          <a:xfrm>
            <a:off x="683568" y="2636912"/>
            <a:ext cx="8352928" cy="3456384"/>
          </a:xfrm>
        </p:spPr>
        <p:txBody>
          <a:bodyPr>
            <a:normAutofit fontScale="92500"/>
          </a:bodyPr>
          <a:lstStyle/>
          <a:p>
            <a:pPr algn="l"/>
            <a:r>
              <a:rPr lang="en-US" altLang="sk-SK" sz="4000" b="1" dirty="0" err="1" smtClean="0">
                <a:solidFill>
                  <a:schemeClr val="tx1">
                    <a:lumMod val="95000"/>
                    <a:lumOff val="5000"/>
                  </a:schemeClr>
                </a:solidFill>
                <a:effectLst/>
                <a:latin typeface="Arial" panose="020B0604020202020204" pitchFamily="34" charset="0"/>
              </a:rPr>
              <a:t>Cvičenia</a:t>
            </a:r>
            <a:r>
              <a:rPr lang="en-US" altLang="sk-SK" sz="4000" b="1" dirty="0" smtClean="0">
                <a:solidFill>
                  <a:schemeClr val="tx1">
                    <a:lumMod val="95000"/>
                    <a:lumOff val="5000"/>
                  </a:schemeClr>
                </a:solidFill>
                <a:effectLst/>
                <a:latin typeface="Arial" panose="020B0604020202020204" pitchFamily="34" charset="0"/>
              </a:rPr>
              <a:t>:</a:t>
            </a:r>
            <a:r>
              <a:rPr lang="sk-SK" altLang="sk-SK" sz="4000" b="1" dirty="0" smtClean="0">
                <a:solidFill>
                  <a:schemeClr val="tx1">
                    <a:lumMod val="95000"/>
                    <a:lumOff val="5000"/>
                  </a:schemeClr>
                </a:solidFill>
                <a:effectLst/>
                <a:latin typeface="Arial" panose="020B0604020202020204" pitchFamily="34" charset="0"/>
              </a:rPr>
              <a:t> </a:t>
            </a:r>
            <a:r>
              <a:rPr lang="sk-SK" altLang="sk-SK" sz="4000" b="1" dirty="0" smtClean="0">
                <a:effectLst/>
                <a:latin typeface="Arial" panose="020B0604020202020204" pitchFamily="34" charset="0"/>
              </a:rPr>
              <a:t>Ing</a:t>
            </a:r>
            <a:r>
              <a:rPr lang="sk-SK" altLang="sk-SK" sz="4000" b="1" dirty="0" smtClean="0">
                <a:effectLst/>
                <a:latin typeface="Arial" panose="020B0604020202020204" pitchFamily="34" charset="0"/>
              </a:rPr>
              <a:t>. Marcela </a:t>
            </a:r>
            <a:r>
              <a:rPr lang="sk-SK" altLang="sk-SK" sz="4000" b="1" dirty="0" err="1" smtClean="0">
                <a:effectLst/>
                <a:latin typeface="Arial" panose="020B0604020202020204" pitchFamily="34" charset="0"/>
              </a:rPr>
              <a:t>Hallová</a:t>
            </a:r>
            <a:r>
              <a:rPr lang="sk-SK" altLang="sk-SK" sz="4000" b="1" dirty="0" smtClean="0">
                <a:effectLst/>
                <a:latin typeface="Arial" panose="020B0604020202020204" pitchFamily="34" charset="0"/>
              </a:rPr>
              <a:t>, PhD.</a:t>
            </a:r>
          </a:p>
          <a:p>
            <a:pPr algn="l"/>
            <a:r>
              <a:rPr lang="sk-SK" altLang="sk-SK" sz="4000" b="1" dirty="0" smtClean="0">
                <a:effectLst/>
                <a:latin typeface="Arial" panose="020B0604020202020204" pitchFamily="34" charset="0"/>
              </a:rPr>
              <a:t>		</a:t>
            </a:r>
            <a:endParaRPr lang="sk-SK" altLang="sk-SK" sz="4000" b="1" dirty="0" smtClean="0">
              <a:solidFill>
                <a:srgbClr val="FFFF00"/>
              </a:solidFill>
              <a:effectLst/>
              <a:latin typeface="Arial" panose="020B0604020202020204" pitchFamily="34" charset="0"/>
            </a:endParaRPr>
          </a:p>
          <a:p>
            <a:pPr algn="l"/>
            <a:r>
              <a:rPr lang="en-US" altLang="sk-SK" sz="4000" b="1" dirty="0" err="1" smtClean="0">
                <a:solidFill>
                  <a:schemeClr val="tx1">
                    <a:lumMod val="95000"/>
                    <a:lumOff val="5000"/>
                  </a:schemeClr>
                </a:solidFill>
                <a:effectLst/>
                <a:latin typeface="Arial" panose="020B0604020202020204" pitchFamily="34" charset="0"/>
              </a:rPr>
              <a:t>Katedra</a:t>
            </a:r>
            <a:r>
              <a:rPr lang="en-US" altLang="sk-SK" sz="4000" b="1" dirty="0" smtClean="0">
                <a:solidFill>
                  <a:schemeClr val="tx1">
                    <a:lumMod val="95000"/>
                    <a:lumOff val="5000"/>
                  </a:schemeClr>
                </a:solidFill>
                <a:effectLst/>
                <a:latin typeface="Arial" panose="020B0604020202020204" pitchFamily="34" charset="0"/>
              </a:rPr>
              <a:t> </a:t>
            </a:r>
            <a:r>
              <a:rPr lang="en-US" altLang="sk-SK" sz="4000" b="1" dirty="0" err="1" smtClean="0">
                <a:solidFill>
                  <a:schemeClr val="tx1">
                    <a:lumMod val="95000"/>
                    <a:lumOff val="5000"/>
                  </a:schemeClr>
                </a:solidFill>
                <a:effectLst/>
                <a:latin typeface="Arial" panose="020B0604020202020204" pitchFamily="34" charset="0"/>
              </a:rPr>
              <a:t>informatiky</a:t>
            </a:r>
            <a:r>
              <a:rPr lang="en-US" altLang="sk-SK" sz="4000" b="1" dirty="0" smtClean="0">
                <a:solidFill>
                  <a:schemeClr val="tx1">
                    <a:lumMod val="95000"/>
                    <a:lumOff val="5000"/>
                  </a:schemeClr>
                </a:solidFill>
                <a:effectLst/>
                <a:latin typeface="Arial" panose="020B0604020202020204" pitchFamily="34" charset="0"/>
              </a:rPr>
              <a:t> FEM SPU v </a:t>
            </a:r>
            <a:r>
              <a:rPr lang="en-US" altLang="sk-SK" sz="4000" b="1" dirty="0" err="1" smtClean="0">
                <a:solidFill>
                  <a:schemeClr val="tx1">
                    <a:lumMod val="95000"/>
                    <a:lumOff val="5000"/>
                  </a:schemeClr>
                </a:solidFill>
                <a:effectLst/>
                <a:latin typeface="Arial" panose="020B0604020202020204" pitchFamily="34" charset="0"/>
              </a:rPr>
              <a:t>Nitre</a:t>
            </a:r>
            <a:endParaRPr lang="en-US" altLang="sk-SK" sz="4000" b="1" dirty="0" smtClean="0">
              <a:solidFill>
                <a:schemeClr val="tx1">
                  <a:lumMod val="95000"/>
                  <a:lumOff val="5000"/>
                </a:schemeClr>
              </a:solidFill>
              <a:effectLst/>
              <a:latin typeface="Arial" panose="020B0604020202020204" pitchFamily="34" charset="0"/>
            </a:endParaRPr>
          </a:p>
          <a:p>
            <a:r>
              <a:rPr lang="en-US" altLang="sk-SK" sz="2400" b="1" dirty="0" smtClean="0">
                <a:solidFill>
                  <a:schemeClr val="tx1">
                    <a:lumMod val="95000"/>
                    <a:lumOff val="5000"/>
                  </a:schemeClr>
                </a:solidFill>
                <a:effectLst/>
                <a:latin typeface="Arial" panose="020B0604020202020204" pitchFamily="34" charset="0"/>
              </a:rPr>
              <a:t>(</a:t>
            </a:r>
            <a:r>
              <a:rPr lang="sk-SK" altLang="sk-SK" sz="2400" b="1" dirty="0" smtClean="0">
                <a:solidFill>
                  <a:schemeClr val="tx1">
                    <a:lumMod val="95000"/>
                    <a:lumOff val="5000"/>
                  </a:schemeClr>
                </a:solidFill>
                <a:effectLst/>
                <a:latin typeface="Arial" panose="020B0604020202020204" pitchFamily="34" charset="0"/>
              </a:rPr>
              <a:t>S-pavilón - 2. poschodie)</a:t>
            </a:r>
            <a:endParaRPr lang="en-US" altLang="sk-SK" sz="2400" b="1" dirty="0" smtClean="0">
              <a:solidFill>
                <a:schemeClr val="tx1">
                  <a:lumMod val="95000"/>
                  <a:lumOff val="5000"/>
                </a:schemeClr>
              </a:solidFill>
              <a:effectLst/>
              <a:latin typeface="Arial" panose="020B0604020202020204" pitchFamily="34" charset="0"/>
            </a:endParaRP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1403648" y="260648"/>
            <a:ext cx="6192688" cy="776288"/>
          </a:xfrm>
        </p:spPr>
        <p:txBody>
          <a:bodyPr>
            <a:normAutofit/>
          </a:bodyPr>
          <a:lstStyle/>
          <a:p>
            <a:r>
              <a:rPr lang="sk-SK" altLang="sk-SK" sz="4000" b="1" dirty="0" smtClean="0">
                <a:solidFill>
                  <a:schemeClr val="tx1"/>
                </a:solidFill>
                <a:effectLst/>
                <a:latin typeface="Arial" panose="020B0604020202020204" pitchFamily="34" charset="0"/>
                <a:cs typeface="Arial" panose="020B0604020202020204" pitchFamily="34" charset="0"/>
              </a:rPr>
              <a:t>Digitálne verejné služby </a:t>
            </a:r>
          </a:p>
        </p:txBody>
      </p:sp>
      <p:pic>
        <p:nvPicPr>
          <p:cNvPr id="2" name="Obrázok 1"/>
          <p:cNvPicPr>
            <a:picLocks noChangeAspect="1"/>
          </p:cNvPicPr>
          <p:nvPr/>
        </p:nvPicPr>
        <p:blipFill>
          <a:blip r:embed="rId3"/>
          <a:stretch>
            <a:fillRect/>
          </a:stretch>
        </p:blipFill>
        <p:spPr>
          <a:xfrm>
            <a:off x="539552" y="1484784"/>
            <a:ext cx="8435373" cy="4464496"/>
          </a:xfrm>
          <a:prstGeom prst="rect">
            <a:avLst/>
          </a:prstGeom>
        </p:spPr>
      </p:pic>
    </p:spTree>
    <p:extLst>
      <p:ext uri="{BB962C8B-B14F-4D97-AF65-F5344CB8AC3E}">
        <p14:creationId xmlns:p14="http://schemas.microsoft.com/office/powerpoint/2010/main" val="32920472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rot="20432492">
            <a:off x="490155" y="1846249"/>
            <a:ext cx="7628268" cy="2554545"/>
          </a:xfrm>
          <a:prstGeom prst="rect">
            <a:avLst/>
          </a:prstGeom>
          <a:noFill/>
        </p:spPr>
        <p:txBody>
          <a:bodyPr wrap="square" lIns="91440" tIns="45720" rIns="91440" bIns="45720">
            <a:spAutoFit/>
          </a:bodyPr>
          <a:lstStyle/>
          <a:p>
            <a:pPr algn="ctr"/>
            <a:r>
              <a:rPr lang="sk-SK" sz="8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Ďakujem za pozornosť!</a:t>
            </a:r>
            <a:endParaRPr lang="sk-SK" sz="8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088036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296045" y="476672"/>
            <a:ext cx="7813675" cy="5040560"/>
          </a:xfrm>
        </p:spPr>
        <p:txBody>
          <a:bodyPr>
            <a:noAutofit/>
          </a:bodyPr>
          <a:lstStyle/>
          <a:p>
            <a:pPr algn="l">
              <a:lnSpc>
                <a:spcPct val="90000"/>
              </a:lnSpc>
            </a:pPr>
            <a:r>
              <a:rPr lang="sk-SK" altLang="sk-SK" sz="3600" b="1" dirty="0" err="1" smtClean="0">
                <a:solidFill>
                  <a:schemeClr val="tx1">
                    <a:lumMod val="95000"/>
                    <a:lumOff val="5000"/>
                  </a:schemeClr>
                </a:solidFill>
                <a:effectLst/>
                <a:latin typeface="Arial" panose="020B0604020202020204" pitchFamily="34" charset="0"/>
              </a:rPr>
              <a:t>Li</a:t>
            </a:r>
            <a:r>
              <a:rPr lang="en-US" altLang="sk-SK" sz="3600" b="1" dirty="0" err="1" smtClean="0">
                <a:solidFill>
                  <a:schemeClr val="tx1">
                    <a:lumMod val="95000"/>
                    <a:lumOff val="5000"/>
                  </a:schemeClr>
                </a:solidFill>
                <a:effectLst/>
                <a:latin typeface="Arial" panose="020B0604020202020204" pitchFamily="34" charset="0"/>
              </a:rPr>
              <a:t>teratúra</a:t>
            </a:r>
            <a:r>
              <a:rPr lang="en-US" altLang="sk-SK" sz="2800" b="1" dirty="0" smtClean="0">
                <a:solidFill>
                  <a:schemeClr val="tx1">
                    <a:lumMod val="95000"/>
                    <a:lumOff val="5000"/>
                  </a:schemeClr>
                </a:solidFill>
                <a:effectLst/>
                <a:latin typeface="Arial" panose="020B0604020202020204" pitchFamily="34" charset="0"/>
              </a:rPr>
              <a:t>:  </a:t>
            </a:r>
            <a:r>
              <a:rPr lang="sk-SK" altLang="sk-SK" sz="2800" b="1" dirty="0" smtClean="0">
                <a:solidFill>
                  <a:schemeClr val="tx1"/>
                </a:solidFill>
                <a:effectLst/>
                <a:latin typeface="Arial" panose="020B0604020202020204" pitchFamily="34" charset="0"/>
              </a:rPr>
              <a:t/>
            </a:r>
            <a:br>
              <a:rPr lang="sk-SK" altLang="sk-SK" sz="2800" b="1" dirty="0" smtClean="0">
                <a:solidFill>
                  <a:schemeClr val="tx1"/>
                </a:solidFill>
                <a:effectLst/>
                <a:latin typeface="Arial" panose="020B0604020202020204" pitchFamily="34" charset="0"/>
              </a:rPr>
            </a:br>
            <a:r>
              <a:rPr lang="en-US" altLang="sk-SK" sz="2800" b="1" dirty="0" smtClean="0">
                <a:solidFill>
                  <a:schemeClr val="tx1"/>
                </a:solidFill>
                <a:effectLst/>
                <a:latin typeface="Arial" panose="020B0604020202020204" pitchFamily="34" charset="0"/>
              </a:rPr>
              <a:t/>
            </a:r>
            <a:br>
              <a:rPr lang="en-US" altLang="sk-SK" sz="2800" b="1" dirty="0" smtClean="0">
                <a:solidFill>
                  <a:schemeClr val="tx1"/>
                </a:solidFill>
                <a:effectLst/>
                <a:latin typeface="Arial" panose="020B0604020202020204" pitchFamily="34" charset="0"/>
              </a:rPr>
            </a:br>
            <a:r>
              <a:rPr lang="sk-SK" altLang="sk-SK" sz="2800" b="1" i="1" dirty="0" err="1" smtClean="0">
                <a:effectLst/>
                <a:latin typeface="Arial" panose="020B0604020202020204" pitchFamily="34" charset="0"/>
              </a:rPr>
              <a:t>Hennyeyová</a:t>
            </a:r>
            <a:r>
              <a:rPr lang="sk-SK" altLang="sk-SK" sz="2800" b="1" i="1" dirty="0" smtClean="0">
                <a:effectLst/>
                <a:latin typeface="Arial" panose="020B0604020202020204" pitchFamily="34" charset="0"/>
              </a:rPr>
              <a:t>, K. a kol.:</a:t>
            </a:r>
            <a:r>
              <a:rPr lang="en-US" altLang="sk-SK" sz="2800" b="1" dirty="0" smtClean="0">
                <a:effectLst/>
                <a:latin typeface="Arial" panose="020B0604020202020204" pitchFamily="34" charset="0"/>
              </a:rPr>
              <a:t> </a:t>
            </a:r>
            <a:r>
              <a:rPr lang="sk-SK" altLang="sk-SK" sz="2800" b="1" dirty="0" smtClean="0">
                <a:effectLst/>
                <a:latin typeface="Arial" panose="020B0604020202020204" pitchFamily="34" charset="0"/>
              </a:rPr>
              <a:t/>
            </a:r>
            <a:br>
              <a:rPr lang="sk-SK" altLang="sk-SK" sz="2800" b="1" dirty="0" smtClean="0">
                <a:effectLst/>
                <a:latin typeface="Arial" panose="020B0604020202020204" pitchFamily="34" charset="0"/>
              </a:rPr>
            </a:br>
            <a:r>
              <a:rPr lang="sk-SK" altLang="sk-SK" sz="2800" b="1" dirty="0" smtClean="0">
                <a:effectLst/>
                <a:latin typeface="Arial" panose="020B0604020202020204" pitchFamily="34" charset="0"/>
              </a:rPr>
              <a:t>Informatika a spracovanie informácií (učebnica)</a:t>
            </a:r>
            <a:r>
              <a:rPr lang="en-US" altLang="sk-SK" sz="2800" b="1" dirty="0" smtClean="0">
                <a:effectLst/>
                <a:latin typeface="Arial" panose="020B0604020202020204" pitchFamily="34" charset="0"/>
              </a:rPr>
              <a:t>, </a:t>
            </a:r>
            <a:r>
              <a:rPr lang="sk-SK" altLang="sk-SK" sz="2800" b="1" dirty="0" smtClean="0">
                <a:effectLst/>
                <a:latin typeface="Arial" panose="020B0604020202020204" pitchFamily="34" charset="0"/>
              </a:rPr>
              <a:t>2017</a:t>
            </a:r>
            <a:r>
              <a:rPr lang="en-US" altLang="sk-SK" sz="2800" b="1" dirty="0" smtClean="0">
                <a:effectLst/>
                <a:latin typeface="Arial" panose="020B0604020202020204" pitchFamily="34" charset="0"/>
              </a:rPr>
              <a:t> </a:t>
            </a:r>
            <a:r>
              <a:rPr lang="sk-SK" altLang="sk-SK" sz="2800" b="1" dirty="0" smtClean="0">
                <a:solidFill>
                  <a:srgbClr val="FFFF00"/>
                </a:solidFill>
                <a:effectLst/>
                <a:latin typeface="Arial" panose="020B0604020202020204" pitchFamily="34" charset="0"/>
              </a:rPr>
              <a:t/>
            </a:r>
            <a:br>
              <a:rPr lang="sk-SK" altLang="sk-SK" sz="2800" b="1" dirty="0" smtClean="0">
                <a:solidFill>
                  <a:srgbClr val="FFFF00"/>
                </a:solidFill>
                <a:effectLst/>
                <a:latin typeface="Arial" panose="020B0604020202020204" pitchFamily="34" charset="0"/>
              </a:rPr>
            </a:br>
            <a:r>
              <a:rPr lang="sk-SK" altLang="sk-SK" sz="2800" b="1" dirty="0" smtClean="0">
                <a:solidFill>
                  <a:srgbClr val="FFFF00"/>
                </a:solidFill>
                <a:effectLst/>
                <a:latin typeface="Arial" panose="020B0604020202020204" pitchFamily="34" charset="0"/>
              </a:rPr>
              <a:t/>
            </a:r>
            <a:br>
              <a:rPr lang="sk-SK" altLang="sk-SK" sz="2800" b="1" dirty="0" smtClean="0">
                <a:solidFill>
                  <a:srgbClr val="FFFF00"/>
                </a:solidFill>
                <a:effectLst/>
                <a:latin typeface="Arial" panose="020B0604020202020204" pitchFamily="34" charset="0"/>
              </a:rPr>
            </a:br>
            <a:r>
              <a:rPr lang="sk-SK" altLang="sk-SK" sz="2800" b="1" dirty="0" smtClean="0">
                <a:solidFill>
                  <a:srgbClr val="FFFF00"/>
                </a:solidFill>
                <a:effectLst/>
                <a:latin typeface="Arial" panose="020B0604020202020204" pitchFamily="34" charset="0"/>
              </a:rPr>
              <a:t/>
            </a:r>
            <a:br>
              <a:rPr lang="sk-SK" altLang="sk-SK" sz="2800" b="1" dirty="0" smtClean="0">
                <a:solidFill>
                  <a:srgbClr val="FFFF00"/>
                </a:solidFill>
                <a:effectLst/>
                <a:latin typeface="Arial" panose="020B0604020202020204" pitchFamily="34" charset="0"/>
              </a:rPr>
            </a:br>
            <a:r>
              <a:rPr kumimoji="0" lang="sk-SK" altLang="sk-SK" sz="2800" b="1" dirty="0" smtClean="0">
                <a:solidFill>
                  <a:srgbClr val="FFFF00"/>
                </a:solidFill>
                <a:effectLst/>
                <a:latin typeface="Arial" panose="020B0604020202020204" pitchFamily="34" charset="0"/>
              </a:rPr>
              <a:t/>
            </a:r>
            <a:br>
              <a:rPr kumimoji="0" lang="sk-SK" altLang="sk-SK" sz="2800" b="1" dirty="0" smtClean="0">
                <a:solidFill>
                  <a:srgbClr val="FFFF00"/>
                </a:solidFill>
                <a:effectLst/>
                <a:latin typeface="Arial" panose="020B0604020202020204" pitchFamily="34" charset="0"/>
              </a:rPr>
            </a:br>
            <a:r>
              <a:rPr kumimoji="0" lang="sk-SK" altLang="sk-SK" sz="2800" b="1" dirty="0" smtClean="0">
                <a:solidFill>
                  <a:schemeClr val="tx1"/>
                </a:solidFill>
                <a:effectLst/>
                <a:latin typeface="Arial" panose="020B0604020202020204" pitchFamily="34" charset="0"/>
              </a:rPr>
              <a:t>skriptá (príklady VD)</a:t>
            </a:r>
            <a:r>
              <a:rPr kumimoji="0" lang="sk-SK" altLang="sk-SK" sz="2800" b="1" dirty="0" smtClean="0">
                <a:solidFill>
                  <a:srgbClr val="FFFF00"/>
                </a:solidFill>
                <a:effectLst/>
                <a:latin typeface="Arial" panose="020B0604020202020204" pitchFamily="34" charset="0"/>
              </a:rPr>
              <a:t/>
            </a:r>
            <a:br>
              <a:rPr kumimoji="0" lang="sk-SK" altLang="sk-SK" sz="2800" b="1" dirty="0" smtClean="0">
                <a:solidFill>
                  <a:srgbClr val="FFFF00"/>
                </a:solidFill>
                <a:effectLst/>
                <a:latin typeface="Arial" panose="020B0604020202020204" pitchFamily="34" charset="0"/>
              </a:rPr>
            </a:br>
            <a:r>
              <a:rPr lang="sk-SK" altLang="sk-SK" sz="2800" b="1" i="1" dirty="0" err="1" smtClean="0">
                <a:solidFill>
                  <a:schemeClr val="tx1"/>
                </a:solidFill>
                <a:effectLst/>
                <a:latin typeface="Arial" panose="020B0604020202020204" pitchFamily="34" charset="0"/>
              </a:rPr>
              <a:t>Hennyeyová</a:t>
            </a:r>
            <a:r>
              <a:rPr lang="sk-SK" altLang="sk-SK" sz="2800" b="1" i="1" dirty="0" smtClean="0">
                <a:solidFill>
                  <a:schemeClr val="tx1"/>
                </a:solidFill>
                <a:effectLst/>
                <a:latin typeface="Arial" panose="020B0604020202020204" pitchFamily="34" charset="0"/>
              </a:rPr>
              <a:t>, K. a kol.: </a:t>
            </a:r>
            <a:r>
              <a:rPr lang="sk-SK" altLang="sk-SK" sz="2800" b="1" dirty="0" smtClean="0">
                <a:solidFill>
                  <a:schemeClr val="tx1"/>
                </a:solidFill>
                <a:effectLst/>
                <a:latin typeface="Arial" panose="020B0604020202020204" pitchFamily="34" charset="0"/>
              </a:rPr>
              <a:t>Informatika, 2009, 2011</a:t>
            </a:r>
            <a:endParaRPr lang="en-US" altLang="sk-SK" sz="2800" b="1" dirty="0" smtClean="0">
              <a:solidFill>
                <a:schemeClr val="tx1"/>
              </a:solidFill>
              <a:effectLst/>
              <a:latin typeface="Arial" panose="020B0604020202020204" pitchFamily="34" charset="0"/>
            </a:endParaRP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620688"/>
            <a:ext cx="7772400" cy="947191"/>
          </a:xfrm>
        </p:spPr>
        <p:txBody>
          <a:bodyPr>
            <a:normAutofit/>
          </a:bodyPr>
          <a:lstStyle/>
          <a:p>
            <a:pPr>
              <a:defRPr/>
            </a:pPr>
            <a:r>
              <a:rPr lang="sk-SK" sz="3600" b="1" dirty="0" smtClean="0">
                <a:solidFill>
                  <a:schemeClr val="tx1">
                    <a:lumMod val="95000"/>
                    <a:lumOff val="5000"/>
                  </a:schemeClr>
                </a:solidFill>
                <a:latin typeface="Arial" panose="020B0604020202020204" pitchFamily="34" charset="0"/>
                <a:cs typeface="Arial" panose="020B0604020202020204" pitchFamily="34" charset="0"/>
              </a:rPr>
              <a:t>Prístup k študijným materiálom</a:t>
            </a:r>
            <a:endParaRPr lang="sk-SK" sz="3600"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Zástupný objekt pre obsah 2"/>
          <p:cNvSpPr>
            <a:spLocks noGrp="1"/>
          </p:cNvSpPr>
          <p:nvPr>
            <p:ph idx="1"/>
          </p:nvPr>
        </p:nvSpPr>
        <p:spPr>
          <a:xfrm>
            <a:off x="457200" y="2142068"/>
            <a:ext cx="8507288" cy="3649133"/>
          </a:xfrm>
        </p:spPr>
        <p:txBody>
          <a:bodyPr>
            <a:normAutofit/>
          </a:bodyPr>
          <a:lstStyle/>
          <a:p>
            <a:pPr marL="0" indent="0">
              <a:buFont typeface="Monotype Sorts" pitchFamily="2" charset="2"/>
              <a:buNone/>
              <a:defRPr/>
            </a:pPr>
            <a:r>
              <a:rPr lang="sk-SK" sz="3200" dirty="0"/>
              <a:t>https://spu.fem.uniag.sk/cvicenia/ki/hennyeyova/</a:t>
            </a:r>
          </a:p>
          <a:p>
            <a:pPr marL="0" indent="0">
              <a:buFont typeface="Monotype Sorts" pitchFamily="2" charset="2"/>
              <a:buNone/>
              <a:defRPr/>
            </a:pPr>
            <a:endParaRPr lang="sk-SK" sz="3200" dirty="0" smtClean="0"/>
          </a:p>
          <a:p>
            <a:pPr marL="0" indent="0">
              <a:buFont typeface="Monotype Sorts" pitchFamily="2" charset="2"/>
              <a:buNone/>
              <a:defRPr/>
            </a:pPr>
            <a:r>
              <a:rPr lang="sk-SK" sz="3200" dirty="0" smtClean="0"/>
              <a:t>https://moodle.uniag.sk/</a:t>
            </a:r>
            <a:endParaRPr lang="sk-SK"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5656" y="548680"/>
            <a:ext cx="2592288" cy="777875"/>
          </a:xfrm>
        </p:spPr>
        <p:txBody>
          <a:bodyPr>
            <a:noAutofit/>
          </a:bodyPr>
          <a:lstStyle/>
          <a:p>
            <a:pPr>
              <a:defRPr/>
            </a:pPr>
            <a:r>
              <a:rPr lang="sk-SK" sz="4800" b="1" dirty="0" smtClean="0">
                <a:solidFill>
                  <a:schemeClr val="tx1"/>
                </a:solidFill>
                <a:latin typeface="Arial" panose="020B0604020202020204" pitchFamily="34" charset="0"/>
                <a:cs typeface="Arial" panose="020B0604020202020204" pitchFamily="34" charset="0"/>
              </a:rPr>
              <a:t>Údaj</a:t>
            </a:r>
            <a:endParaRPr lang="sk-SK" sz="4800" b="1" dirty="0">
              <a:solidFill>
                <a:schemeClr val="tx1"/>
              </a:solidFill>
              <a:latin typeface="Arial" panose="020B0604020202020204" pitchFamily="34" charset="0"/>
              <a:cs typeface="Arial" panose="020B0604020202020204" pitchFamily="34" charset="0"/>
            </a:endParaRPr>
          </a:p>
        </p:txBody>
      </p:sp>
      <p:sp>
        <p:nvSpPr>
          <p:cNvPr id="16387" name="Zástupný objekt pre obsah 2"/>
          <p:cNvSpPr>
            <a:spLocks noGrp="1"/>
          </p:cNvSpPr>
          <p:nvPr>
            <p:ph idx="1"/>
          </p:nvPr>
        </p:nvSpPr>
        <p:spPr>
          <a:xfrm>
            <a:off x="611560" y="1052736"/>
            <a:ext cx="8435280" cy="5357017"/>
          </a:xfrm>
        </p:spPr>
        <p:txBody>
          <a:bodyPr>
            <a:noAutofit/>
          </a:bodyPr>
          <a:lstStyle/>
          <a:p>
            <a:endParaRPr lang="sk-SK" altLang="sk-SK" sz="2800" dirty="0" smtClean="0">
              <a:effectLst/>
              <a:latin typeface="Arial" panose="020B0604020202020204" pitchFamily="34" charset="0"/>
              <a:cs typeface="Arial" panose="020B0604020202020204" pitchFamily="34" charset="0"/>
            </a:endParaRPr>
          </a:p>
          <a:p>
            <a:r>
              <a:rPr lang="sk-SK" altLang="sk-SK" sz="2800" dirty="0" smtClean="0">
                <a:effectLst/>
                <a:latin typeface="Arial" panose="020B0604020202020204" pitchFamily="34" charset="0"/>
                <a:cs typeface="Arial" panose="020B0604020202020204" pitchFamily="34" charset="0"/>
              </a:rPr>
              <a:t>Správa – všetko, čo vidíme, počujeme alebo dokážeme zachytiť zmyslami (čuch, chuť, hmat) nezávisle od toho, či má pre nás nejaký informačný obsah. </a:t>
            </a:r>
          </a:p>
          <a:p>
            <a:r>
              <a:rPr lang="sk-SK" altLang="sk-SK" sz="2800" dirty="0" smtClean="0">
                <a:effectLst/>
                <a:latin typeface="Arial" panose="020B0604020202020204" pitchFamily="34" charset="0"/>
                <a:cs typeface="Arial" panose="020B0604020202020204" pitchFamily="34" charset="0"/>
              </a:rPr>
              <a:t>Základný prvok (stavebná jednotka) informácie. Údaj je nedeliteľný. Údajmi môžu byť písmená, čísla, znaky, prípadne ich kombinácie. Údaje sa stávajú informáciami, ak sa použijú na riešenie nejakého problému. Ak nám daný údaj nepovie nič nového, hovoríme, že jeho informačný obsah je nulový.</a:t>
            </a:r>
          </a:p>
          <a:p>
            <a:endParaRPr lang="sk-SK" altLang="sk-SK" sz="2800"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1680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5656" y="476672"/>
            <a:ext cx="5513040" cy="777875"/>
          </a:xfrm>
        </p:spPr>
        <p:txBody>
          <a:bodyPr>
            <a:noAutofit/>
          </a:bodyPr>
          <a:lstStyle/>
          <a:p>
            <a:pPr>
              <a:defRPr/>
            </a:pPr>
            <a:r>
              <a:rPr lang="sk-SK" sz="4800" b="1" dirty="0">
                <a:solidFill>
                  <a:schemeClr val="tx1"/>
                </a:solidFill>
                <a:latin typeface="Arial" panose="020B0604020202020204" pitchFamily="34" charset="0"/>
                <a:cs typeface="Arial" panose="020B0604020202020204" pitchFamily="34" charset="0"/>
              </a:rPr>
              <a:t>I</a:t>
            </a:r>
            <a:r>
              <a:rPr lang="sk-SK" sz="4800" b="1" dirty="0" smtClean="0">
                <a:solidFill>
                  <a:schemeClr val="tx1"/>
                </a:solidFill>
                <a:latin typeface="Arial" panose="020B0604020202020204" pitchFamily="34" charset="0"/>
                <a:cs typeface="Arial" panose="020B0604020202020204" pitchFamily="34" charset="0"/>
              </a:rPr>
              <a:t>nformácia</a:t>
            </a:r>
            <a:endParaRPr lang="sk-SK" sz="4800" b="1" dirty="0">
              <a:solidFill>
                <a:schemeClr val="tx1"/>
              </a:solidFill>
              <a:latin typeface="Arial" panose="020B0604020202020204" pitchFamily="34" charset="0"/>
              <a:cs typeface="Arial" panose="020B0604020202020204" pitchFamily="34" charset="0"/>
            </a:endParaRPr>
          </a:p>
        </p:txBody>
      </p:sp>
      <p:sp>
        <p:nvSpPr>
          <p:cNvPr id="16387" name="Zástupný objekt pre obsah 2"/>
          <p:cNvSpPr>
            <a:spLocks noGrp="1"/>
          </p:cNvSpPr>
          <p:nvPr>
            <p:ph idx="1"/>
          </p:nvPr>
        </p:nvSpPr>
        <p:spPr>
          <a:xfrm>
            <a:off x="827584" y="1340768"/>
            <a:ext cx="8208912" cy="5112568"/>
          </a:xfrm>
        </p:spPr>
        <p:txBody>
          <a:bodyPr>
            <a:noAutofit/>
          </a:bodyPr>
          <a:lstStyle/>
          <a:p>
            <a:r>
              <a:rPr lang="sk-SK" altLang="sk-SK" sz="2800" dirty="0">
                <a:effectLst/>
                <a:latin typeface="Arial CE" panose="020B0604020202020204" pitchFamily="34" charset="-18"/>
              </a:rPr>
              <a:t>T</a:t>
            </a:r>
            <a:r>
              <a:rPr lang="sk-SK" altLang="sk-SK" sz="2800" dirty="0" smtClean="0">
                <a:effectLst/>
                <a:latin typeface="Arial CE" panose="020B0604020202020204" pitchFamily="34" charset="-18"/>
              </a:rPr>
              <a:t>á časť údajov, ktorá je pre prijímateľa zrozumiteľná a pochopiteľná. Znižuje nevedomosť prijímateľa, jeho neurčitosť a neistotu pri rozhodovaní. Informácia musí obsahovať fakty, ktorým prijímateľ rozumie.</a:t>
            </a:r>
          </a:p>
          <a:p>
            <a:r>
              <a:rPr lang="sk-SK" altLang="sk-SK" sz="2800" dirty="0" smtClean="0">
                <a:effectLst/>
                <a:latin typeface="Arial CE" panose="020B0604020202020204" pitchFamily="34" charset="-18"/>
              </a:rPr>
              <a:t>Informácie sú fakty, skúsenosti a vedomosti, ktoré ľudstvo zbiera, zaznamenáva, spracúva a odovzdáva ďalej. Pri slove informácia máme vždy na mysli odovzdávanie správ, ktoré svojho adresáta o niečom poučia, s niečím ho oboznámia</a:t>
            </a:r>
          </a:p>
        </p:txBody>
      </p:sp>
    </p:spTree>
    <p:extLst>
      <p:ext uri="{BB962C8B-B14F-4D97-AF65-F5344CB8AC3E}">
        <p14:creationId xmlns:p14="http://schemas.microsoft.com/office/powerpoint/2010/main" val="2787394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5656" y="548680"/>
            <a:ext cx="5976664" cy="777875"/>
          </a:xfrm>
        </p:spPr>
        <p:txBody>
          <a:bodyPr>
            <a:noAutofit/>
          </a:bodyPr>
          <a:lstStyle/>
          <a:p>
            <a:pPr>
              <a:defRPr/>
            </a:pPr>
            <a:r>
              <a:rPr lang="sk-SK" sz="4800" b="1" dirty="0" smtClean="0">
                <a:solidFill>
                  <a:schemeClr val="tx1"/>
                </a:solidFill>
                <a:latin typeface="Arial" panose="020B0604020202020204" pitchFamily="34" charset="0"/>
                <a:cs typeface="Arial" panose="020B0604020202020204" pitchFamily="34" charset="0"/>
              </a:rPr>
              <a:t>Informatika</a:t>
            </a:r>
            <a:endParaRPr lang="sk-SK" sz="4800" b="1" dirty="0">
              <a:solidFill>
                <a:schemeClr val="tx1"/>
              </a:solidFill>
              <a:latin typeface="Arial" panose="020B0604020202020204" pitchFamily="34" charset="0"/>
              <a:cs typeface="Arial" panose="020B0604020202020204" pitchFamily="34" charset="0"/>
            </a:endParaRPr>
          </a:p>
        </p:txBody>
      </p:sp>
      <p:sp>
        <p:nvSpPr>
          <p:cNvPr id="16387" name="Zástupný objekt pre obsah 2"/>
          <p:cNvSpPr>
            <a:spLocks noGrp="1"/>
          </p:cNvSpPr>
          <p:nvPr>
            <p:ph idx="1"/>
          </p:nvPr>
        </p:nvSpPr>
        <p:spPr>
          <a:xfrm>
            <a:off x="683568" y="1484784"/>
            <a:ext cx="8352928" cy="4896544"/>
          </a:xfrm>
        </p:spPr>
        <p:txBody>
          <a:bodyPr>
            <a:normAutofit/>
          </a:bodyPr>
          <a:lstStyle/>
          <a:p>
            <a:r>
              <a:rPr lang="sk-SK" altLang="sk-SK" sz="3200" dirty="0" smtClean="0">
                <a:effectLst/>
                <a:latin typeface="Arial CE" panose="020B0604020202020204" pitchFamily="34" charset="-18"/>
              </a:rPr>
              <a:t>Vedný odbor zaoberajúci sa teóriou, históriou, metodikou, organizáciou a výučbou odborných, prípadne vedeckých informácií a dokumentácie. </a:t>
            </a:r>
          </a:p>
          <a:p>
            <a:r>
              <a:rPr lang="sk-SK" altLang="sk-SK" sz="3200" dirty="0" smtClean="0">
                <a:effectLst/>
                <a:latin typeface="Arial CE" panose="020B0604020202020204" pitchFamily="34" charset="-18"/>
              </a:rPr>
              <a:t>Disciplína, ktorá sa snaží o vedecký prístup k oblastiam ako počítačový návrh, počítačové programovanie, spracovanie informácií, algoritmické riešenie problémov.</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03648" y="529396"/>
            <a:ext cx="5976664" cy="777875"/>
          </a:xfrm>
        </p:spPr>
        <p:txBody>
          <a:bodyPr>
            <a:noAutofit/>
          </a:bodyPr>
          <a:lstStyle/>
          <a:p>
            <a:pPr>
              <a:defRPr/>
            </a:pPr>
            <a:r>
              <a:rPr lang="sk-SK" sz="4800" b="1" dirty="0" smtClean="0">
                <a:solidFill>
                  <a:schemeClr val="tx1"/>
                </a:solidFill>
                <a:latin typeface="Arial" panose="020B0604020202020204" pitchFamily="34" charset="0"/>
                <a:cs typeface="Arial" panose="020B0604020202020204" pitchFamily="34" charset="0"/>
              </a:rPr>
              <a:t>Informatika - druhy</a:t>
            </a:r>
            <a:endParaRPr lang="sk-SK" sz="4800" b="1" dirty="0">
              <a:solidFill>
                <a:schemeClr val="tx1"/>
              </a:solidFill>
              <a:latin typeface="Arial" panose="020B0604020202020204" pitchFamily="34" charset="0"/>
              <a:cs typeface="Arial" panose="020B0604020202020204" pitchFamily="34" charset="0"/>
            </a:endParaRPr>
          </a:p>
        </p:txBody>
      </p:sp>
      <p:sp>
        <p:nvSpPr>
          <p:cNvPr id="16387" name="Zástupný objekt pre obsah 2"/>
          <p:cNvSpPr>
            <a:spLocks noGrp="1"/>
          </p:cNvSpPr>
          <p:nvPr>
            <p:ph idx="1"/>
          </p:nvPr>
        </p:nvSpPr>
        <p:spPr>
          <a:xfrm>
            <a:off x="1115616" y="1484784"/>
            <a:ext cx="7772400" cy="5054772"/>
          </a:xfrm>
        </p:spPr>
        <p:txBody>
          <a:bodyPr>
            <a:noAutofit/>
          </a:bodyPr>
          <a:lstStyle/>
          <a:p>
            <a:r>
              <a:rPr lang="sk-SK" altLang="sk-SK" sz="2400" b="1" dirty="0" smtClean="0">
                <a:solidFill>
                  <a:srgbClr val="002060"/>
                </a:solidFill>
                <a:effectLst/>
                <a:latin typeface="Arial CE" panose="020B0604020202020204" pitchFamily="34" charset="-18"/>
              </a:rPr>
              <a:t>Teoretická informatika </a:t>
            </a:r>
            <a:r>
              <a:rPr lang="sk-SK" altLang="sk-SK" sz="2400" dirty="0" smtClean="0">
                <a:solidFill>
                  <a:srgbClr val="002060"/>
                </a:solidFill>
                <a:effectLst/>
                <a:latin typeface="Arial CE" panose="020B0604020202020204" pitchFamily="34" charset="-18"/>
              </a:rPr>
              <a:t>- </a:t>
            </a:r>
            <a:r>
              <a:rPr lang="sk-SK" altLang="sk-SK" sz="2400" dirty="0" smtClean="0">
                <a:effectLst/>
                <a:latin typeface="Arial CE" panose="020B0604020202020204" pitchFamily="34" charset="-18"/>
              </a:rPr>
              <a:t>matematické metódy hrajú dôležitú úlohu pri formulácii a skúmaní algoritmov, ako aj pri konštrukcii počítačov. Príkladmi podoblastí teoretickej informatiky sú teória formálnych jazykov, teória automatov, teória zložitosti ... </a:t>
            </a:r>
          </a:p>
          <a:p>
            <a:r>
              <a:rPr lang="sk-SK" altLang="sk-SK" sz="2400" b="1" dirty="0">
                <a:solidFill>
                  <a:srgbClr val="002060"/>
                </a:solidFill>
                <a:effectLst/>
                <a:latin typeface="Arial CE" panose="020B0604020202020204" pitchFamily="34" charset="-18"/>
              </a:rPr>
              <a:t>Praktická informatika - </a:t>
            </a:r>
            <a:r>
              <a:rPr lang="sk-SK" altLang="sk-SK" sz="2400" dirty="0">
                <a:effectLst/>
                <a:latin typeface="Arial CE" panose="020B0604020202020204" pitchFamily="34" charset="-18"/>
              </a:rPr>
              <a:t>programy napísané v strojových jazykoch treba pomocou špeciálnych </a:t>
            </a:r>
            <a:r>
              <a:rPr lang="sk-SK" altLang="sk-SK" sz="2400" dirty="0" smtClean="0">
                <a:effectLst/>
                <a:latin typeface="Arial CE" panose="020B0604020202020204" pitchFamily="34" charset="-18"/>
              </a:rPr>
              <a:t>prekladacích programov previesť do počítaču zrozumiteľného jazyka a počítačom vykonateľného tvaru. Príkladmi podoblastí praktickej informatiky sú tvorba prekladačov, informačné systémy, operačné systémy, simulácia a umelá inteligencia. </a:t>
            </a:r>
          </a:p>
        </p:txBody>
      </p:sp>
    </p:spTree>
    <p:extLst>
      <p:ext uri="{BB962C8B-B14F-4D97-AF65-F5344CB8AC3E}">
        <p14:creationId xmlns:p14="http://schemas.microsoft.com/office/powerpoint/2010/main" val="4139814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95128" y="548680"/>
            <a:ext cx="6085184" cy="777875"/>
          </a:xfrm>
        </p:spPr>
        <p:txBody>
          <a:bodyPr>
            <a:noAutofit/>
          </a:bodyPr>
          <a:lstStyle/>
          <a:p>
            <a:pPr>
              <a:defRPr/>
            </a:pPr>
            <a:r>
              <a:rPr lang="sk-SK" sz="4800" b="1" dirty="0" smtClean="0">
                <a:solidFill>
                  <a:schemeClr val="tx1"/>
                </a:solidFill>
                <a:latin typeface="Arial" panose="020B0604020202020204" pitchFamily="34" charset="0"/>
                <a:cs typeface="Arial" panose="020B0604020202020204" pitchFamily="34" charset="0"/>
              </a:rPr>
              <a:t>Informatika - druhy</a:t>
            </a:r>
            <a:endParaRPr lang="sk-SK" sz="4800" b="1" dirty="0">
              <a:solidFill>
                <a:schemeClr val="tx1"/>
              </a:solidFill>
              <a:latin typeface="Arial" panose="020B0604020202020204" pitchFamily="34" charset="0"/>
              <a:cs typeface="Arial" panose="020B0604020202020204" pitchFamily="34" charset="0"/>
            </a:endParaRPr>
          </a:p>
        </p:txBody>
      </p:sp>
      <p:sp>
        <p:nvSpPr>
          <p:cNvPr id="16387" name="Zástupný objekt pre obsah 2"/>
          <p:cNvSpPr>
            <a:spLocks noGrp="1"/>
          </p:cNvSpPr>
          <p:nvPr>
            <p:ph idx="1"/>
          </p:nvPr>
        </p:nvSpPr>
        <p:spPr>
          <a:xfrm>
            <a:off x="899592" y="1556792"/>
            <a:ext cx="8064896" cy="4680520"/>
          </a:xfrm>
        </p:spPr>
        <p:txBody>
          <a:bodyPr>
            <a:normAutofit/>
          </a:bodyPr>
          <a:lstStyle/>
          <a:p>
            <a:r>
              <a:rPr lang="sk-SK" altLang="sk-SK" sz="2400" b="1" dirty="0" smtClean="0">
                <a:solidFill>
                  <a:srgbClr val="002060"/>
                </a:solidFill>
                <a:effectLst/>
                <a:latin typeface="Arial CE" panose="020B0604020202020204" pitchFamily="34" charset="-18"/>
              </a:rPr>
              <a:t>Technická informatika </a:t>
            </a:r>
            <a:r>
              <a:rPr lang="sk-SK" altLang="sk-SK" sz="2400" dirty="0" smtClean="0">
                <a:solidFill>
                  <a:srgbClr val="002060"/>
                </a:solidFill>
                <a:effectLst/>
                <a:latin typeface="Arial CE" panose="020B0604020202020204" pitchFamily="34" charset="-18"/>
              </a:rPr>
              <a:t>- </a:t>
            </a:r>
            <a:r>
              <a:rPr lang="sk-SK" altLang="sk-SK" sz="2400" dirty="0" smtClean="0">
                <a:effectLst/>
                <a:latin typeface="Arial CE" panose="020B0604020202020204" pitchFamily="34" charset="-18"/>
              </a:rPr>
              <a:t>zaoberá sa funkčnou  architektúrou počítača a príslušných zariadení, ako aj logickým návrhom počítačov, zariadení a obvodov. Podoblasti sú prevádzka počítača, riadenie procesov a návrhov obvodov</a:t>
            </a:r>
          </a:p>
          <a:p>
            <a:r>
              <a:rPr lang="sk-SK" altLang="sk-SK" sz="2400" b="1" dirty="0" smtClean="0">
                <a:solidFill>
                  <a:srgbClr val="002060"/>
                </a:solidFill>
                <a:effectLst/>
                <a:latin typeface="Arial CE" panose="020B0604020202020204" pitchFamily="34" charset="-18"/>
              </a:rPr>
              <a:t>Aplikovaná informatika - </a:t>
            </a:r>
            <a:r>
              <a:rPr lang="sk-SK" altLang="sk-SK" sz="2400" dirty="0" smtClean="0">
                <a:effectLst/>
                <a:latin typeface="Arial CE" panose="020B0604020202020204" pitchFamily="34" charset="-18"/>
              </a:rPr>
              <a:t>informatika je v tomto prípade aplikovanou vedou, ktorá ovplyvňuje iné odbory a mnohé vedné disciplíny. Skúma </a:t>
            </a:r>
            <a:r>
              <a:rPr lang="sk-SK" altLang="sk-SK" sz="2400" dirty="0" err="1" smtClean="0">
                <a:effectLst/>
                <a:latin typeface="Arial CE" panose="020B0604020202020204" pitchFamily="34" charset="-18"/>
              </a:rPr>
              <a:t>automatizovateľnosť</a:t>
            </a:r>
            <a:r>
              <a:rPr lang="sk-SK" altLang="sk-SK" sz="2400" dirty="0" smtClean="0">
                <a:effectLst/>
                <a:latin typeface="Arial CE" panose="020B0604020202020204" pitchFamily="34" charset="-18"/>
              </a:rPr>
              <a:t> procesov v rozličných oblastiach pomocou počítača. Podoblasti sú podniková informatika, právnická a lekárska informatika. </a:t>
            </a:r>
          </a:p>
        </p:txBody>
      </p:sp>
    </p:spTree>
    <p:extLst>
      <p:ext uri="{BB962C8B-B14F-4D97-AF65-F5344CB8AC3E}">
        <p14:creationId xmlns:p14="http://schemas.microsoft.com/office/powerpoint/2010/main" val="283363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Dym">
  <a:themeElements>
    <a:clrScheme name="Dym">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y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m">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í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1430</TotalTime>
  <Words>648</Words>
  <Application>Microsoft Office PowerPoint</Application>
  <PresentationFormat>Prezentácia na obrazovke (4:3)</PresentationFormat>
  <Paragraphs>74</Paragraphs>
  <Slides>21</Slides>
  <Notes>19</Notes>
  <HiddenSlides>0</HiddenSlides>
  <MMClips>0</MMClips>
  <ScaleCrop>false</ScaleCrop>
  <HeadingPairs>
    <vt:vector size="8" baseType="variant">
      <vt:variant>
        <vt:lpstr>Použité písma</vt:lpstr>
      </vt:variant>
      <vt:variant>
        <vt:i4>7</vt:i4>
      </vt:variant>
      <vt:variant>
        <vt:lpstr>Motív</vt:lpstr>
      </vt:variant>
      <vt:variant>
        <vt:i4>1</vt:i4>
      </vt:variant>
      <vt:variant>
        <vt:lpstr>Vložené servery OLE</vt:lpstr>
      </vt:variant>
      <vt:variant>
        <vt:i4>1</vt:i4>
      </vt:variant>
      <vt:variant>
        <vt:lpstr>Nadpisy snímok</vt:lpstr>
      </vt:variant>
      <vt:variant>
        <vt:i4>21</vt:i4>
      </vt:variant>
    </vt:vector>
  </HeadingPairs>
  <TitlesOfParts>
    <vt:vector size="30" baseType="lpstr">
      <vt:lpstr>Arial</vt:lpstr>
      <vt:lpstr>Arial CE</vt:lpstr>
      <vt:lpstr>Calibri</vt:lpstr>
      <vt:lpstr>Century Gothic</vt:lpstr>
      <vt:lpstr>Monotype Sorts</vt:lpstr>
      <vt:lpstr>Times New Roman</vt:lpstr>
      <vt:lpstr>Wingdings 3</vt:lpstr>
      <vt:lpstr>Dym</vt:lpstr>
      <vt:lpstr>Clip</vt:lpstr>
      <vt:lpstr>INFORMATIKA</vt:lpstr>
      <vt:lpstr>   Gestor:    doc. Ing. Klára Hennyeyová, CSc.                                </vt:lpstr>
      <vt:lpstr>Literatúra:    Hennyeyová, K. a kol.:  Informatika a spracovanie informácií (učebnica), 2017     skriptá (príklady VD) Hennyeyová, K. a kol.: Informatika, 2009, 2011</vt:lpstr>
      <vt:lpstr>Prístup k študijným materiálom</vt:lpstr>
      <vt:lpstr>Údaj</vt:lpstr>
      <vt:lpstr>Informácia</vt:lpstr>
      <vt:lpstr>Informatika</vt:lpstr>
      <vt:lpstr>Informatika - druhy</vt:lpstr>
      <vt:lpstr>Informatika - druhy</vt:lpstr>
      <vt:lpstr>Informačno-komunikačné technológie</vt:lpstr>
      <vt:lpstr>Znalostná spoločnosť</vt:lpstr>
      <vt:lpstr>Digitálna agenda pre Európu do roku 2020</vt:lpstr>
      <vt:lpstr>Digitálna gramotnosť</vt:lpstr>
      <vt:lpstr>Index digitálnej ekonomiky a spoločnosti DESI</vt:lpstr>
      <vt:lpstr>Prezentácia programu PowerPoint</vt:lpstr>
      <vt:lpstr>Pripojenie na internet</vt:lpstr>
      <vt:lpstr>Ľudský kapitál</vt:lpstr>
      <vt:lpstr>Používanie internetu</vt:lpstr>
      <vt:lpstr>Integrácia digitálnych technológií </vt:lpstr>
      <vt:lpstr>Digitálne verejné služby </vt:lpstr>
      <vt:lpstr>Prezentácia programu PowerPoint</vt:lpstr>
    </vt:vector>
  </TitlesOfParts>
  <Company>FEM SPU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Výpočtová technika</dc:title>
  <dc:creator>KI</dc:creator>
  <cp:lastModifiedBy>MarcelaH</cp:lastModifiedBy>
  <cp:revision>78</cp:revision>
  <dcterms:created xsi:type="dcterms:W3CDTF">1998-09-17T18:14:22Z</dcterms:created>
  <dcterms:modified xsi:type="dcterms:W3CDTF">2018-11-26T18:02:26Z</dcterms:modified>
</cp:coreProperties>
</file>